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 Alonso Correa Rojas" userId="5c89bb60-0f1e-4ef2-8dc5-9f1cfdcbb6cb" providerId="ADAL" clId="{958778C3-4D61-43D7-B33C-AC12C802ADDA}"/>
    <pc:docChg chg="undo custSel addSld modSld">
      <pc:chgData name="Nelson Alonso Correa Rojas" userId="5c89bb60-0f1e-4ef2-8dc5-9f1cfdcbb6cb" providerId="ADAL" clId="{958778C3-4D61-43D7-B33C-AC12C802ADDA}" dt="2025-10-20T08:57:29.580" v="3889"/>
      <pc:docMkLst>
        <pc:docMk/>
      </pc:docMkLst>
      <pc:sldChg chg="addSp delSp modSp mod">
        <pc:chgData name="Nelson Alonso Correa Rojas" userId="5c89bb60-0f1e-4ef2-8dc5-9f1cfdcbb6cb" providerId="ADAL" clId="{958778C3-4D61-43D7-B33C-AC12C802ADDA}" dt="2025-10-19T13:50:22.750" v="5" actId="1076"/>
        <pc:sldMkLst>
          <pc:docMk/>
          <pc:sldMk cId="1293220904" sldId="256"/>
        </pc:sldMkLst>
        <pc:spChg chg="del">
          <ac:chgData name="Nelson Alonso Correa Rojas" userId="5c89bb60-0f1e-4ef2-8dc5-9f1cfdcbb6cb" providerId="ADAL" clId="{958778C3-4D61-43D7-B33C-AC12C802ADDA}" dt="2025-10-19T13:49:31.859" v="0" actId="478"/>
          <ac:spMkLst>
            <pc:docMk/>
            <pc:sldMk cId="1293220904" sldId="256"/>
            <ac:spMk id="2" creationId="{FDDBF917-64D5-4931-846F-C9350501EC99}"/>
          </ac:spMkLst>
        </pc:spChg>
        <pc:spChg chg="del">
          <ac:chgData name="Nelson Alonso Correa Rojas" userId="5c89bb60-0f1e-4ef2-8dc5-9f1cfdcbb6cb" providerId="ADAL" clId="{958778C3-4D61-43D7-B33C-AC12C802ADDA}" dt="2025-10-19T13:49:31.859" v="0" actId="478"/>
          <ac:spMkLst>
            <pc:docMk/>
            <pc:sldMk cId="1293220904" sldId="256"/>
            <ac:spMk id="3" creationId="{A6ACE6A4-41DD-4147-BF9B-B81910D338ED}"/>
          </ac:spMkLst>
        </pc:spChg>
        <pc:picChg chg="add mod">
          <ac:chgData name="Nelson Alonso Correa Rojas" userId="5c89bb60-0f1e-4ef2-8dc5-9f1cfdcbb6cb" providerId="ADAL" clId="{958778C3-4D61-43D7-B33C-AC12C802ADDA}" dt="2025-10-19T13:50:22.750" v="5" actId="1076"/>
          <ac:picMkLst>
            <pc:docMk/>
            <pc:sldMk cId="1293220904" sldId="256"/>
            <ac:picMk id="4" creationId="{78A7935F-FA7B-4F3D-AFA3-D595CA1265B1}"/>
          </ac:picMkLst>
        </pc:picChg>
      </pc:sldChg>
      <pc:sldChg chg="addSp delSp modSp new mod modAnim">
        <pc:chgData name="Nelson Alonso Correa Rojas" userId="5c89bb60-0f1e-4ef2-8dc5-9f1cfdcbb6cb" providerId="ADAL" clId="{958778C3-4D61-43D7-B33C-AC12C802ADDA}" dt="2025-10-20T08:57:29.580" v="3889"/>
        <pc:sldMkLst>
          <pc:docMk/>
          <pc:sldMk cId="2243789098" sldId="257"/>
        </pc:sldMkLst>
        <pc:spChg chg="del">
          <ac:chgData name="Nelson Alonso Correa Rojas" userId="5c89bb60-0f1e-4ef2-8dc5-9f1cfdcbb6cb" providerId="ADAL" clId="{958778C3-4D61-43D7-B33C-AC12C802ADDA}" dt="2025-10-19T13:57:28.708" v="7" actId="478"/>
          <ac:spMkLst>
            <pc:docMk/>
            <pc:sldMk cId="2243789098" sldId="257"/>
            <ac:spMk id="2" creationId="{A0031754-DBE5-40B9-985B-75E5CC9B605F}"/>
          </ac:spMkLst>
        </pc:spChg>
        <pc:spChg chg="del">
          <ac:chgData name="Nelson Alonso Correa Rojas" userId="5c89bb60-0f1e-4ef2-8dc5-9f1cfdcbb6cb" providerId="ADAL" clId="{958778C3-4D61-43D7-B33C-AC12C802ADDA}" dt="2025-10-19T13:57:28.708" v="7" actId="478"/>
          <ac:spMkLst>
            <pc:docMk/>
            <pc:sldMk cId="2243789098" sldId="257"/>
            <ac:spMk id="3" creationId="{38FE89A2-8099-4504-B2CE-10536362D073}"/>
          </ac:spMkLst>
        </pc:spChg>
        <pc:spChg chg="add mod">
          <ac:chgData name="Nelson Alonso Correa Rojas" userId="5c89bb60-0f1e-4ef2-8dc5-9f1cfdcbb6cb" providerId="ADAL" clId="{958778C3-4D61-43D7-B33C-AC12C802ADDA}" dt="2025-10-19T15:39:28.488" v="1440" actId="403"/>
          <ac:spMkLst>
            <pc:docMk/>
            <pc:sldMk cId="2243789098" sldId="257"/>
            <ac:spMk id="4" creationId="{2539CF3A-F293-4D49-A0AB-77B28F2DB5B1}"/>
          </ac:spMkLst>
        </pc:spChg>
        <pc:spChg chg="add mod">
          <ac:chgData name="Nelson Alonso Correa Rojas" userId="5c89bb60-0f1e-4ef2-8dc5-9f1cfdcbb6cb" providerId="ADAL" clId="{958778C3-4D61-43D7-B33C-AC12C802ADDA}" dt="2025-10-20T07:24:05.782" v="3684" actId="14100"/>
          <ac:spMkLst>
            <pc:docMk/>
            <pc:sldMk cId="2243789098" sldId="257"/>
            <ac:spMk id="5" creationId="{DA6BDB3C-72C8-4EB4-887A-9856DDD310E0}"/>
          </ac:spMkLst>
        </pc:spChg>
        <pc:spChg chg="add del mod">
          <ac:chgData name="Nelson Alonso Correa Rojas" userId="5c89bb60-0f1e-4ef2-8dc5-9f1cfdcbb6cb" providerId="ADAL" clId="{958778C3-4D61-43D7-B33C-AC12C802ADDA}" dt="2025-10-19T14:21:44.975" v="165" actId="478"/>
          <ac:spMkLst>
            <pc:docMk/>
            <pc:sldMk cId="2243789098" sldId="257"/>
            <ac:spMk id="6" creationId="{CBD1D350-BD48-485E-B3F4-2FEB6E27D199}"/>
          </ac:spMkLst>
        </pc:spChg>
        <pc:spChg chg="add mod">
          <ac:chgData name="Nelson Alonso Correa Rojas" userId="5c89bb60-0f1e-4ef2-8dc5-9f1cfdcbb6cb" providerId="ADAL" clId="{958778C3-4D61-43D7-B33C-AC12C802ADDA}" dt="2025-10-19T14:44:38.511" v="918" actId="14100"/>
          <ac:spMkLst>
            <pc:docMk/>
            <pc:sldMk cId="2243789098" sldId="257"/>
            <ac:spMk id="7" creationId="{DC84CAC4-A2E0-4D22-AD1B-39A3FA3434C1}"/>
          </ac:spMkLst>
        </pc:spChg>
        <pc:spChg chg="add mod">
          <ac:chgData name="Nelson Alonso Correa Rojas" userId="5c89bb60-0f1e-4ef2-8dc5-9f1cfdcbb6cb" providerId="ADAL" clId="{958778C3-4D61-43D7-B33C-AC12C802ADDA}" dt="2025-10-20T07:08:49.081" v="3638" actId="1076"/>
          <ac:spMkLst>
            <pc:docMk/>
            <pc:sldMk cId="2243789098" sldId="257"/>
            <ac:spMk id="8" creationId="{BAF37A32-A9E0-46F1-A05A-3948F6F5D170}"/>
          </ac:spMkLst>
        </pc:spChg>
        <pc:spChg chg="add mod">
          <ac:chgData name="Nelson Alonso Correa Rojas" userId="5c89bb60-0f1e-4ef2-8dc5-9f1cfdcbb6cb" providerId="ADAL" clId="{958778C3-4D61-43D7-B33C-AC12C802ADDA}" dt="2025-10-19T15:09:10.808" v="1274" actId="14100"/>
          <ac:spMkLst>
            <pc:docMk/>
            <pc:sldMk cId="2243789098" sldId="257"/>
            <ac:spMk id="13" creationId="{2BE67541-C684-4C75-BBC4-2243845E5BB9}"/>
          </ac:spMkLst>
        </pc:spChg>
        <pc:spChg chg="add mod">
          <ac:chgData name="Nelson Alonso Correa Rojas" userId="5c89bb60-0f1e-4ef2-8dc5-9f1cfdcbb6cb" providerId="ADAL" clId="{958778C3-4D61-43D7-B33C-AC12C802ADDA}" dt="2025-10-19T15:52:21.776" v="1535" actId="403"/>
          <ac:spMkLst>
            <pc:docMk/>
            <pc:sldMk cId="2243789098" sldId="257"/>
            <ac:spMk id="15" creationId="{8B8F48AE-982D-4894-88FF-F91591D6BF28}"/>
          </ac:spMkLst>
        </pc:spChg>
        <pc:spChg chg="add mod">
          <ac:chgData name="Nelson Alonso Correa Rojas" userId="5c89bb60-0f1e-4ef2-8dc5-9f1cfdcbb6cb" providerId="ADAL" clId="{958778C3-4D61-43D7-B33C-AC12C802ADDA}" dt="2025-10-19T15:18:53.059" v="1332" actId="20577"/>
          <ac:spMkLst>
            <pc:docMk/>
            <pc:sldMk cId="2243789098" sldId="257"/>
            <ac:spMk id="17" creationId="{9DB27C4D-AE65-48A0-9642-C4ED9E2BA17B}"/>
          </ac:spMkLst>
        </pc:spChg>
        <pc:spChg chg="add mod">
          <ac:chgData name="Nelson Alonso Correa Rojas" userId="5c89bb60-0f1e-4ef2-8dc5-9f1cfdcbb6cb" providerId="ADAL" clId="{958778C3-4D61-43D7-B33C-AC12C802ADDA}" dt="2025-10-19T15:18:26.349" v="1324" actId="164"/>
          <ac:spMkLst>
            <pc:docMk/>
            <pc:sldMk cId="2243789098" sldId="257"/>
            <ac:spMk id="20" creationId="{ACE80295-AF8C-4431-A81B-6AE40ECF9C26}"/>
          </ac:spMkLst>
        </pc:spChg>
        <pc:spChg chg="add del mod">
          <ac:chgData name="Nelson Alonso Correa Rojas" userId="5c89bb60-0f1e-4ef2-8dc5-9f1cfdcbb6cb" providerId="ADAL" clId="{958778C3-4D61-43D7-B33C-AC12C802ADDA}" dt="2025-10-19T15:37:08.631" v="1433" actId="478"/>
          <ac:spMkLst>
            <pc:docMk/>
            <pc:sldMk cId="2243789098" sldId="257"/>
            <ac:spMk id="22" creationId="{F8491115-E78E-4E4A-8D4A-535A6299B5DC}"/>
          </ac:spMkLst>
        </pc:spChg>
        <pc:spChg chg="add del mod">
          <ac:chgData name="Nelson Alonso Correa Rojas" userId="5c89bb60-0f1e-4ef2-8dc5-9f1cfdcbb6cb" providerId="ADAL" clId="{958778C3-4D61-43D7-B33C-AC12C802ADDA}" dt="2025-10-19T15:25:44.149" v="1373" actId="21"/>
          <ac:spMkLst>
            <pc:docMk/>
            <pc:sldMk cId="2243789098" sldId="257"/>
            <ac:spMk id="24" creationId="{062E35B0-9EF2-4DAC-9711-B1C7C10C9EDE}"/>
          </ac:spMkLst>
        </pc:spChg>
        <pc:grpChg chg="add mod">
          <ac:chgData name="Nelson Alonso Correa Rojas" userId="5c89bb60-0f1e-4ef2-8dc5-9f1cfdcbb6cb" providerId="ADAL" clId="{958778C3-4D61-43D7-B33C-AC12C802ADDA}" dt="2025-10-19T15:01:36.790" v="1211" actId="164"/>
          <ac:grpSpMkLst>
            <pc:docMk/>
            <pc:sldMk cId="2243789098" sldId="257"/>
            <ac:grpSpMk id="12" creationId="{EE94A8BD-EFDB-42CF-8E39-259213EFF251}"/>
          </ac:grpSpMkLst>
        </pc:grpChg>
        <pc:grpChg chg="add mod">
          <ac:chgData name="Nelson Alonso Correa Rojas" userId="5c89bb60-0f1e-4ef2-8dc5-9f1cfdcbb6cb" providerId="ADAL" clId="{958778C3-4D61-43D7-B33C-AC12C802ADDA}" dt="2025-10-20T07:09:55.291" v="3655" actId="1076"/>
          <ac:grpSpMkLst>
            <pc:docMk/>
            <pc:sldMk cId="2243789098" sldId="257"/>
            <ac:grpSpMk id="16" creationId="{43445C93-2FFC-4F84-8849-C7198C9F5CB9}"/>
          </ac:grpSpMkLst>
        </pc:grpChg>
        <pc:grpChg chg="add mod">
          <ac:chgData name="Nelson Alonso Correa Rojas" userId="5c89bb60-0f1e-4ef2-8dc5-9f1cfdcbb6cb" providerId="ADAL" clId="{958778C3-4D61-43D7-B33C-AC12C802ADDA}" dt="2025-10-20T07:11:21.320" v="3662" actId="1076"/>
          <ac:grpSpMkLst>
            <pc:docMk/>
            <pc:sldMk cId="2243789098" sldId="257"/>
            <ac:grpSpMk id="21" creationId="{51A20C7C-2012-4FC5-932A-FA2009850C8C}"/>
          </ac:grpSpMkLst>
        </pc:grpChg>
        <pc:picChg chg="add mod">
          <ac:chgData name="Nelson Alonso Correa Rojas" userId="5c89bb60-0f1e-4ef2-8dc5-9f1cfdcbb6cb" providerId="ADAL" clId="{958778C3-4D61-43D7-B33C-AC12C802ADDA}" dt="2025-10-19T14:40:27.246" v="852" actId="164"/>
          <ac:picMkLst>
            <pc:docMk/>
            <pc:sldMk cId="2243789098" sldId="257"/>
            <ac:picMk id="9" creationId="{5DDC2DEA-2361-4EBF-B613-7BE364BF8FB5}"/>
          </ac:picMkLst>
        </pc:picChg>
        <pc:picChg chg="add mod">
          <ac:chgData name="Nelson Alonso Correa Rojas" userId="5c89bb60-0f1e-4ef2-8dc5-9f1cfdcbb6cb" providerId="ADAL" clId="{958778C3-4D61-43D7-B33C-AC12C802ADDA}" dt="2025-10-19T14:40:27.246" v="852" actId="164"/>
          <ac:picMkLst>
            <pc:docMk/>
            <pc:sldMk cId="2243789098" sldId="257"/>
            <ac:picMk id="10" creationId="{F5053030-839E-495D-A969-EB165E36CAE6}"/>
          </ac:picMkLst>
        </pc:picChg>
        <pc:picChg chg="add mod">
          <ac:chgData name="Nelson Alonso Correa Rojas" userId="5c89bb60-0f1e-4ef2-8dc5-9f1cfdcbb6cb" providerId="ADAL" clId="{958778C3-4D61-43D7-B33C-AC12C802ADDA}" dt="2025-10-19T14:40:27.246" v="852" actId="164"/>
          <ac:picMkLst>
            <pc:docMk/>
            <pc:sldMk cId="2243789098" sldId="257"/>
            <ac:picMk id="11" creationId="{CA90A5B2-73A4-40DF-B170-78018A60CB09}"/>
          </ac:picMkLst>
        </pc:picChg>
        <pc:picChg chg="add mod">
          <ac:chgData name="Nelson Alonso Correa Rojas" userId="5c89bb60-0f1e-4ef2-8dc5-9f1cfdcbb6cb" providerId="ADAL" clId="{958778C3-4D61-43D7-B33C-AC12C802ADDA}" dt="2025-10-19T15:18:26.349" v="1324" actId="164"/>
          <ac:picMkLst>
            <pc:docMk/>
            <pc:sldMk cId="2243789098" sldId="257"/>
            <ac:picMk id="18" creationId="{372888A7-C2B0-431C-8D2F-4340CE986733}"/>
          </ac:picMkLst>
        </pc:picChg>
        <pc:picChg chg="add del mod">
          <ac:chgData name="Nelson Alonso Correa Rojas" userId="5c89bb60-0f1e-4ef2-8dc5-9f1cfdcbb6cb" providerId="ADAL" clId="{958778C3-4D61-43D7-B33C-AC12C802ADDA}" dt="2025-10-19T15:25:44.149" v="1373" actId="21"/>
          <ac:picMkLst>
            <pc:docMk/>
            <pc:sldMk cId="2243789098" sldId="257"/>
            <ac:picMk id="23" creationId="{8AE7AEA7-6A25-40DC-83A1-7F607146E5C9}"/>
          </ac:picMkLst>
        </pc:picChg>
        <pc:picChg chg="add del mod">
          <ac:chgData name="Nelson Alonso Correa Rojas" userId="5c89bb60-0f1e-4ef2-8dc5-9f1cfdcbb6cb" providerId="ADAL" clId="{958778C3-4D61-43D7-B33C-AC12C802ADDA}" dt="2025-10-19T15:37:20.330" v="1435" actId="478"/>
          <ac:picMkLst>
            <pc:docMk/>
            <pc:sldMk cId="2243789098" sldId="257"/>
            <ac:picMk id="25" creationId="{A0C98178-A83C-43E4-B3EA-158053FDA9A8}"/>
          </ac:picMkLst>
        </pc:picChg>
      </pc:sldChg>
      <pc:sldChg chg="addSp delSp modSp new mod modAnim">
        <pc:chgData name="Nelson Alonso Correa Rojas" userId="5c89bb60-0f1e-4ef2-8dc5-9f1cfdcbb6cb" providerId="ADAL" clId="{958778C3-4D61-43D7-B33C-AC12C802ADDA}" dt="2025-10-20T07:25:59.306" v="3701" actId="1036"/>
        <pc:sldMkLst>
          <pc:docMk/>
          <pc:sldMk cId="3881977003" sldId="258"/>
        </pc:sldMkLst>
        <pc:spChg chg="del">
          <ac:chgData name="Nelson Alonso Correa Rojas" userId="5c89bb60-0f1e-4ef2-8dc5-9f1cfdcbb6cb" providerId="ADAL" clId="{958778C3-4D61-43D7-B33C-AC12C802ADDA}" dt="2025-10-19T15:25:36.767" v="1372" actId="478"/>
          <ac:spMkLst>
            <pc:docMk/>
            <pc:sldMk cId="3881977003" sldId="258"/>
            <ac:spMk id="2" creationId="{65D339BF-B63B-43FA-BFDD-9A322BD8BD94}"/>
          </ac:spMkLst>
        </pc:spChg>
        <pc:spChg chg="del">
          <ac:chgData name="Nelson Alonso Correa Rojas" userId="5c89bb60-0f1e-4ef2-8dc5-9f1cfdcbb6cb" providerId="ADAL" clId="{958778C3-4D61-43D7-B33C-AC12C802ADDA}" dt="2025-10-19T15:25:36.767" v="1372" actId="478"/>
          <ac:spMkLst>
            <pc:docMk/>
            <pc:sldMk cId="3881977003" sldId="258"/>
            <ac:spMk id="3" creationId="{0E02B804-48B4-4C2A-9D00-11FA567F5EA7}"/>
          </ac:spMkLst>
        </pc:spChg>
        <pc:spChg chg="add mod">
          <ac:chgData name="Nelson Alonso Correa Rojas" userId="5c89bb60-0f1e-4ef2-8dc5-9f1cfdcbb6cb" providerId="ADAL" clId="{958778C3-4D61-43D7-B33C-AC12C802ADDA}" dt="2025-10-19T15:28:30.492" v="1411" actId="1035"/>
          <ac:spMkLst>
            <pc:docMk/>
            <pc:sldMk cId="3881977003" sldId="258"/>
            <ac:spMk id="5" creationId="{6F11CEE9-DFED-46BB-854F-82D51AB74773}"/>
          </ac:spMkLst>
        </pc:spChg>
        <pc:spChg chg="add mod">
          <ac:chgData name="Nelson Alonso Correa Rojas" userId="5c89bb60-0f1e-4ef2-8dc5-9f1cfdcbb6cb" providerId="ADAL" clId="{958778C3-4D61-43D7-B33C-AC12C802ADDA}" dt="2025-10-19T15:52:36.820" v="1536" actId="113"/>
          <ac:spMkLst>
            <pc:docMk/>
            <pc:sldMk cId="3881977003" sldId="258"/>
            <ac:spMk id="12" creationId="{8CF7B3A8-1F1C-42AE-874B-14910C71A596}"/>
          </ac:spMkLst>
        </pc:spChg>
        <pc:spChg chg="add mod">
          <ac:chgData name="Nelson Alonso Correa Rojas" userId="5c89bb60-0f1e-4ef2-8dc5-9f1cfdcbb6cb" providerId="ADAL" clId="{958778C3-4D61-43D7-B33C-AC12C802ADDA}" dt="2025-10-20T07:25:41.379" v="3692" actId="1076"/>
          <ac:spMkLst>
            <pc:docMk/>
            <pc:sldMk cId="3881977003" sldId="258"/>
            <ac:spMk id="14" creationId="{16B8EA45-D74D-40D8-BEF5-BFE6793857E5}"/>
          </ac:spMkLst>
        </pc:spChg>
        <pc:spChg chg="add mod">
          <ac:chgData name="Nelson Alonso Correa Rojas" userId="5c89bb60-0f1e-4ef2-8dc5-9f1cfdcbb6cb" providerId="ADAL" clId="{958778C3-4D61-43D7-B33C-AC12C802ADDA}" dt="2025-10-20T07:25:45.989" v="3694" actId="404"/>
          <ac:spMkLst>
            <pc:docMk/>
            <pc:sldMk cId="3881977003" sldId="258"/>
            <ac:spMk id="16" creationId="{C3B3FFD4-E557-425E-861F-C3D73D076AF4}"/>
          </ac:spMkLst>
        </pc:spChg>
        <pc:spChg chg="add mod">
          <ac:chgData name="Nelson Alonso Correa Rojas" userId="5c89bb60-0f1e-4ef2-8dc5-9f1cfdcbb6cb" providerId="ADAL" clId="{958778C3-4D61-43D7-B33C-AC12C802ADDA}" dt="2025-10-19T15:49:57.764" v="1516" actId="164"/>
          <ac:spMkLst>
            <pc:docMk/>
            <pc:sldMk cId="3881977003" sldId="258"/>
            <ac:spMk id="18" creationId="{B7DC588C-6C52-494C-A0D1-C22AE85BC734}"/>
          </ac:spMkLst>
        </pc:spChg>
        <pc:spChg chg="add mod">
          <ac:chgData name="Nelson Alonso Correa Rojas" userId="5c89bb60-0f1e-4ef2-8dc5-9f1cfdcbb6cb" providerId="ADAL" clId="{958778C3-4D61-43D7-B33C-AC12C802ADDA}" dt="2025-10-19T15:50:50.799" v="1526" actId="164"/>
          <ac:spMkLst>
            <pc:docMk/>
            <pc:sldMk cId="3881977003" sldId="258"/>
            <ac:spMk id="21" creationId="{3695BBAF-AD5A-49F2-A665-400A89A19869}"/>
          </ac:spMkLst>
        </pc:spChg>
        <pc:spChg chg="add mod">
          <ac:chgData name="Nelson Alonso Correa Rojas" userId="5c89bb60-0f1e-4ef2-8dc5-9f1cfdcbb6cb" providerId="ADAL" clId="{958778C3-4D61-43D7-B33C-AC12C802ADDA}" dt="2025-10-20T07:25:59.306" v="3701" actId="1036"/>
          <ac:spMkLst>
            <pc:docMk/>
            <pc:sldMk cId="3881977003" sldId="258"/>
            <ac:spMk id="23" creationId="{0B79F884-9402-4ECA-BF73-9E73717C142E}"/>
          </ac:spMkLst>
        </pc:spChg>
        <pc:grpChg chg="add mod">
          <ac:chgData name="Nelson Alonso Correa Rojas" userId="5c89bb60-0f1e-4ef2-8dc5-9f1cfdcbb6cb" providerId="ADAL" clId="{958778C3-4D61-43D7-B33C-AC12C802ADDA}" dt="2025-10-20T07:25:00.686" v="3685" actId="164"/>
          <ac:grpSpMkLst>
            <pc:docMk/>
            <pc:sldMk cId="3881977003" sldId="258"/>
            <ac:grpSpMk id="2" creationId="{EAB758D2-DBEA-45BC-826D-95528A0D1FCC}"/>
          </ac:grpSpMkLst>
        </pc:grpChg>
        <pc:grpChg chg="add mod">
          <ac:chgData name="Nelson Alonso Correa Rojas" userId="5c89bb60-0f1e-4ef2-8dc5-9f1cfdcbb6cb" providerId="ADAL" clId="{958778C3-4D61-43D7-B33C-AC12C802ADDA}" dt="2025-10-19T15:28:16.326" v="1393" actId="164"/>
          <ac:grpSpMkLst>
            <pc:docMk/>
            <pc:sldMk cId="3881977003" sldId="258"/>
            <ac:grpSpMk id="6" creationId="{B29BEF9D-D3B3-4B2F-8A5C-550D8840212B}"/>
          </ac:grpSpMkLst>
        </pc:grpChg>
        <pc:grpChg chg="add mod">
          <ac:chgData name="Nelson Alonso Correa Rojas" userId="5c89bb60-0f1e-4ef2-8dc5-9f1cfdcbb6cb" providerId="ADAL" clId="{958778C3-4D61-43D7-B33C-AC12C802ADDA}" dt="2025-10-20T07:25:00.686" v="3685" actId="164"/>
          <ac:grpSpMkLst>
            <pc:docMk/>
            <pc:sldMk cId="3881977003" sldId="258"/>
            <ac:grpSpMk id="8" creationId="{63FC1165-BC20-4523-98DD-F9DB85EC7EE7}"/>
          </ac:grpSpMkLst>
        </pc:grpChg>
        <pc:grpChg chg="add mod">
          <ac:chgData name="Nelson Alonso Correa Rojas" userId="5c89bb60-0f1e-4ef2-8dc5-9f1cfdcbb6cb" providerId="ADAL" clId="{958778C3-4D61-43D7-B33C-AC12C802ADDA}" dt="2025-10-19T15:49:57.764" v="1516" actId="164"/>
          <ac:grpSpMkLst>
            <pc:docMk/>
            <pc:sldMk cId="3881977003" sldId="258"/>
            <ac:grpSpMk id="19" creationId="{7548F442-4DC1-4054-846C-2EF3944932C4}"/>
          </ac:grpSpMkLst>
        </pc:grpChg>
        <pc:grpChg chg="add mod">
          <ac:chgData name="Nelson Alonso Correa Rojas" userId="5c89bb60-0f1e-4ef2-8dc5-9f1cfdcbb6cb" providerId="ADAL" clId="{958778C3-4D61-43D7-B33C-AC12C802ADDA}" dt="2025-10-19T15:51:43.490" v="1533" actId="164"/>
          <ac:grpSpMkLst>
            <pc:docMk/>
            <pc:sldMk cId="3881977003" sldId="258"/>
            <ac:grpSpMk id="22" creationId="{05590123-7A34-4210-A3F7-37555D0A2BEC}"/>
          </ac:grpSpMkLst>
        </pc:grpChg>
        <pc:grpChg chg="add mod">
          <ac:chgData name="Nelson Alonso Correa Rojas" userId="5c89bb60-0f1e-4ef2-8dc5-9f1cfdcbb6cb" providerId="ADAL" clId="{958778C3-4D61-43D7-B33C-AC12C802ADDA}" dt="2025-10-19T15:51:43.490" v="1533" actId="164"/>
          <ac:grpSpMkLst>
            <pc:docMk/>
            <pc:sldMk cId="3881977003" sldId="258"/>
            <ac:grpSpMk id="24" creationId="{0DDDDEEC-C806-4979-9353-E2CD41CE4EED}"/>
          </ac:grpSpMkLst>
        </pc:grpChg>
        <pc:picChg chg="add mod">
          <ac:chgData name="Nelson Alonso Correa Rojas" userId="5c89bb60-0f1e-4ef2-8dc5-9f1cfdcbb6cb" providerId="ADAL" clId="{958778C3-4D61-43D7-B33C-AC12C802ADDA}" dt="2025-10-19T15:27:37.649" v="1386" actId="1076"/>
          <ac:picMkLst>
            <pc:docMk/>
            <pc:sldMk cId="3881977003" sldId="258"/>
            <ac:picMk id="4" creationId="{34125CC4-FC62-41C0-99BC-24C37F9245AE}"/>
          </ac:picMkLst>
        </pc:picChg>
        <pc:picChg chg="add mod">
          <ac:chgData name="Nelson Alonso Correa Rojas" userId="5c89bb60-0f1e-4ef2-8dc5-9f1cfdcbb6cb" providerId="ADAL" clId="{958778C3-4D61-43D7-B33C-AC12C802ADDA}" dt="2025-10-19T15:28:16.326" v="1393" actId="164"/>
          <ac:picMkLst>
            <pc:docMk/>
            <pc:sldMk cId="3881977003" sldId="258"/>
            <ac:picMk id="7" creationId="{23DD4FFD-8FF1-4D6B-B075-9E49C8BA9F33}"/>
          </ac:picMkLst>
        </pc:picChg>
        <pc:picChg chg="add mod modCrop">
          <ac:chgData name="Nelson Alonso Correa Rojas" userId="5c89bb60-0f1e-4ef2-8dc5-9f1cfdcbb6cb" providerId="ADAL" clId="{958778C3-4D61-43D7-B33C-AC12C802ADDA}" dt="2025-10-19T15:49:57.764" v="1516" actId="164"/>
          <ac:picMkLst>
            <pc:docMk/>
            <pc:sldMk cId="3881977003" sldId="258"/>
            <ac:picMk id="9" creationId="{79153D5C-88AE-4165-9034-9DB3463A2862}"/>
          </ac:picMkLst>
        </pc:picChg>
        <pc:picChg chg="add mod">
          <ac:chgData name="Nelson Alonso Correa Rojas" userId="5c89bb60-0f1e-4ef2-8dc5-9f1cfdcbb6cb" providerId="ADAL" clId="{958778C3-4D61-43D7-B33C-AC12C802ADDA}" dt="2025-10-19T15:50:50.799" v="1526" actId="164"/>
          <ac:picMkLst>
            <pc:docMk/>
            <pc:sldMk cId="3881977003" sldId="258"/>
            <ac:picMk id="10" creationId="{0D9B30B1-2C39-4DF8-8142-A05CA619B92F}"/>
          </ac:picMkLst>
        </pc:picChg>
        <pc:picChg chg="add del mod">
          <ac:chgData name="Nelson Alonso Correa Rojas" userId="5c89bb60-0f1e-4ef2-8dc5-9f1cfdcbb6cb" providerId="ADAL" clId="{958778C3-4D61-43D7-B33C-AC12C802ADDA}" dt="2025-10-19T15:45:43.001" v="1461" actId="478"/>
          <ac:picMkLst>
            <pc:docMk/>
            <pc:sldMk cId="3881977003" sldId="258"/>
            <ac:picMk id="11" creationId="{996E917B-BFAF-4788-B7DC-1835FCFE03A0}"/>
          </ac:picMkLst>
        </pc:picChg>
        <pc:picChg chg="add mod">
          <ac:chgData name="Nelson Alonso Correa Rojas" userId="5c89bb60-0f1e-4ef2-8dc5-9f1cfdcbb6cb" providerId="ADAL" clId="{958778C3-4D61-43D7-B33C-AC12C802ADDA}" dt="2025-10-19T15:50:50.799" v="1526" actId="164"/>
          <ac:picMkLst>
            <pc:docMk/>
            <pc:sldMk cId="3881977003" sldId="258"/>
            <ac:picMk id="13" creationId="{D6623682-7161-4304-A683-179285F606D9}"/>
          </ac:picMkLst>
        </pc:picChg>
      </pc:sldChg>
      <pc:sldChg chg="addSp delSp modSp new mod modAnim">
        <pc:chgData name="Nelson Alonso Correa Rojas" userId="5c89bb60-0f1e-4ef2-8dc5-9f1cfdcbb6cb" providerId="ADAL" clId="{958778C3-4D61-43D7-B33C-AC12C802ADDA}" dt="2025-10-20T08:27:17.508" v="3829" actId="20577"/>
        <pc:sldMkLst>
          <pc:docMk/>
          <pc:sldMk cId="3819093583" sldId="259"/>
        </pc:sldMkLst>
        <pc:spChg chg="add mod">
          <ac:chgData name="Nelson Alonso Correa Rojas" userId="5c89bb60-0f1e-4ef2-8dc5-9f1cfdcbb6cb" providerId="ADAL" clId="{958778C3-4D61-43D7-B33C-AC12C802ADDA}" dt="2025-10-19T15:57:41.148" v="1545" actId="20577"/>
          <ac:spMkLst>
            <pc:docMk/>
            <pc:sldMk cId="3819093583" sldId="259"/>
            <ac:spMk id="2" creationId="{B78E368E-1A83-444F-9846-4B5AACEC8869}"/>
          </ac:spMkLst>
        </pc:spChg>
        <pc:spChg chg="add mod">
          <ac:chgData name="Nelson Alonso Correa Rojas" userId="5c89bb60-0f1e-4ef2-8dc5-9f1cfdcbb6cb" providerId="ADAL" clId="{958778C3-4D61-43D7-B33C-AC12C802ADDA}" dt="2025-10-20T07:53:29.873" v="3702" actId="164"/>
          <ac:spMkLst>
            <pc:docMk/>
            <pc:sldMk cId="3819093583" sldId="259"/>
            <ac:spMk id="3" creationId="{3EC015B7-5313-4942-85AE-AFC7ED6833AD}"/>
          </ac:spMkLst>
        </pc:spChg>
        <pc:spChg chg="add mod">
          <ac:chgData name="Nelson Alonso Correa Rojas" userId="5c89bb60-0f1e-4ef2-8dc5-9f1cfdcbb6cb" providerId="ADAL" clId="{958778C3-4D61-43D7-B33C-AC12C802ADDA}" dt="2025-10-19T16:14:08.081" v="1749" actId="1076"/>
          <ac:spMkLst>
            <pc:docMk/>
            <pc:sldMk cId="3819093583" sldId="259"/>
            <ac:spMk id="7" creationId="{DD8B4396-A904-4F1D-BDA8-68E34D5F28B5}"/>
          </ac:spMkLst>
        </pc:spChg>
        <pc:spChg chg="add mod">
          <ac:chgData name="Nelson Alonso Correa Rojas" userId="5c89bb60-0f1e-4ef2-8dc5-9f1cfdcbb6cb" providerId="ADAL" clId="{958778C3-4D61-43D7-B33C-AC12C802ADDA}" dt="2025-10-20T08:27:17.508" v="3829" actId="20577"/>
          <ac:spMkLst>
            <pc:docMk/>
            <pc:sldMk cId="3819093583" sldId="259"/>
            <ac:spMk id="13" creationId="{1C5461E1-11AD-441E-8B2C-094C0A0FA163}"/>
          </ac:spMkLst>
        </pc:spChg>
        <pc:spChg chg="add mod">
          <ac:chgData name="Nelson Alonso Correa Rojas" userId="5c89bb60-0f1e-4ef2-8dc5-9f1cfdcbb6cb" providerId="ADAL" clId="{958778C3-4D61-43D7-B33C-AC12C802ADDA}" dt="2025-10-19T16:43:17.224" v="2067" actId="164"/>
          <ac:spMkLst>
            <pc:docMk/>
            <pc:sldMk cId="3819093583" sldId="259"/>
            <ac:spMk id="20" creationId="{D9D49BBD-A430-41C0-AF20-1E4307C1DB57}"/>
          </ac:spMkLst>
        </pc:spChg>
        <pc:spChg chg="add mod">
          <ac:chgData name="Nelson Alonso Correa Rojas" userId="5c89bb60-0f1e-4ef2-8dc5-9f1cfdcbb6cb" providerId="ADAL" clId="{958778C3-4D61-43D7-B33C-AC12C802ADDA}" dt="2025-10-19T16:47:17.068" v="2154" actId="164"/>
          <ac:spMkLst>
            <pc:docMk/>
            <pc:sldMk cId="3819093583" sldId="259"/>
            <ac:spMk id="25" creationId="{1D72BB8A-FB96-423B-A2FC-79038C17D380}"/>
          </ac:spMkLst>
        </pc:spChg>
        <pc:spChg chg="add mod">
          <ac:chgData name="Nelson Alonso Correa Rojas" userId="5c89bb60-0f1e-4ef2-8dc5-9f1cfdcbb6cb" providerId="ADAL" clId="{958778C3-4D61-43D7-B33C-AC12C802ADDA}" dt="2025-10-19T16:45:09.767" v="2145" actId="164"/>
          <ac:spMkLst>
            <pc:docMk/>
            <pc:sldMk cId="3819093583" sldId="259"/>
            <ac:spMk id="30" creationId="{E6A53D47-FB6D-4ACB-B410-560B17B14F58}"/>
          </ac:spMkLst>
        </pc:spChg>
        <pc:grpChg chg="add mod">
          <ac:chgData name="Nelson Alonso Correa Rojas" userId="5c89bb60-0f1e-4ef2-8dc5-9f1cfdcbb6cb" providerId="ADAL" clId="{958778C3-4D61-43D7-B33C-AC12C802ADDA}" dt="2025-10-20T07:53:29.873" v="3702" actId="164"/>
          <ac:grpSpMkLst>
            <pc:docMk/>
            <pc:sldMk cId="3819093583" sldId="259"/>
            <ac:grpSpMk id="4" creationId="{76C18720-D9E2-4E1C-8193-D4CFDE1064A1}"/>
          </ac:grpSpMkLst>
        </pc:grpChg>
        <pc:grpChg chg="add mod">
          <ac:chgData name="Nelson Alonso Correa Rojas" userId="5c89bb60-0f1e-4ef2-8dc5-9f1cfdcbb6cb" providerId="ADAL" clId="{958778C3-4D61-43D7-B33C-AC12C802ADDA}" dt="2025-10-20T08:02:37.713" v="3703" actId="164"/>
          <ac:grpSpMkLst>
            <pc:docMk/>
            <pc:sldMk cId="3819093583" sldId="259"/>
            <ac:grpSpMk id="6" creationId="{3869AF59-3C77-4C59-972F-462EC839E7D3}"/>
          </ac:grpSpMkLst>
        </pc:grpChg>
        <pc:grpChg chg="add mod">
          <ac:chgData name="Nelson Alonso Correa Rojas" userId="5c89bb60-0f1e-4ef2-8dc5-9f1cfdcbb6cb" providerId="ADAL" clId="{958778C3-4D61-43D7-B33C-AC12C802ADDA}" dt="2025-10-20T07:53:29.873" v="3702" actId="164"/>
          <ac:grpSpMkLst>
            <pc:docMk/>
            <pc:sldMk cId="3819093583" sldId="259"/>
            <ac:grpSpMk id="8" creationId="{21DFB6C0-8F8B-4F80-9EC9-F971F34BAA82}"/>
          </ac:grpSpMkLst>
        </pc:grpChg>
        <pc:grpChg chg="add mod">
          <ac:chgData name="Nelson Alonso Correa Rojas" userId="5c89bb60-0f1e-4ef2-8dc5-9f1cfdcbb6cb" providerId="ADAL" clId="{958778C3-4D61-43D7-B33C-AC12C802ADDA}" dt="2025-10-20T08:03:06.224" v="3704" actId="164"/>
          <ac:grpSpMkLst>
            <pc:docMk/>
            <pc:sldMk cId="3819093583" sldId="259"/>
            <ac:grpSpMk id="12" creationId="{8877C52E-DBD0-49D4-A637-ED9CA5A67183}"/>
          </ac:grpSpMkLst>
        </pc:grpChg>
        <pc:grpChg chg="add mod">
          <ac:chgData name="Nelson Alonso Correa Rojas" userId="5c89bb60-0f1e-4ef2-8dc5-9f1cfdcbb6cb" providerId="ADAL" clId="{958778C3-4D61-43D7-B33C-AC12C802ADDA}" dt="2025-10-20T08:04:35.728" v="3705" actId="164"/>
          <ac:grpSpMkLst>
            <pc:docMk/>
            <pc:sldMk cId="3819093583" sldId="259"/>
            <ac:grpSpMk id="14" creationId="{12E98990-31A8-4579-B9D7-2738C6B6790E}"/>
          </ac:grpSpMkLst>
        </pc:grpChg>
        <pc:grpChg chg="add mod">
          <ac:chgData name="Nelson Alonso Correa Rojas" userId="5c89bb60-0f1e-4ef2-8dc5-9f1cfdcbb6cb" providerId="ADAL" clId="{958778C3-4D61-43D7-B33C-AC12C802ADDA}" dt="2025-10-20T08:02:37.713" v="3703" actId="164"/>
          <ac:grpSpMkLst>
            <pc:docMk/>
            <pc:sldMk cId="3819093583" sldId="259"/>
            <ac:grpSpMk id="24" creationId="{CE6FB36C-3982-4BB8-A8B9-382D772CBFB9}"/>
          </ac:grpSpMkLst>
        </pc:grpChg>
        <pc:grpChg chg="add del mod">
          <ac:chgData name="Nelson Alonso Correa Rojas" userId="5c89bb60-0f1e-4ef2-8dc5-9f1cfdcbb6cb" providerId="ADAL" clId="{958778C3-4D61-43D7-B33C-AC12C802ADDA}" dt="2025-10-19T16:47:09.349" v="2153" actId="478"/>
          <ac:grpSpMkLst>
            <pc:docMk/>
            <pc:sldMk cId="3819093583" sldId="259"/>
            <ac:grpSpMk id="32" creationId="{A612502E-BDAA-4199-AB8B-810E66C733CF}"/>
          </ac:grpSpMkLst>
        </pc:grpChg>
        <pc:grpChg chg="add mod">
          <ac:chgData name="Nelson Alonso Correa Rojas" userId="5c89bb60-0f1e-4ef2-8dc5-9f1cfdcbb6cb" providerId="ADAL" clId="{958778C3-4D61-43D7-B33C-AC12C802ADDA}" dt="2025-10-20T08:02:37.713" v="3703" actId="164"/>
          <ac:grpSpMkLst>
            <pc:docMk/>
            <pc:sldMk cId="3819093583" sldId="259"/>
            <ac:grpSpMk id="34" creationId="{9281AE39-D1FB-485D-8C27-D1D3E98AD007}"/>
          </ac:grpSpMkLst>
        </pc:grpChg>
        <pc:picChg chg="add mod">
          <ac:chgData name="Nelson Alonso Correa Rojas" userId="5c89bb60-0f1e-4ef2-8dc5-9f1cfdcbb6cb" providerId="ADAL" clId="{958778C3-4D61-43D7-B33C-AC12C802ADDA}" dt="2025-10-19T16:04:19.264" v="1584" actId="164"/>
          <ac:picMkLst>
            <pc:docMk/>
            <pc:sldMk cId="3819093583" sldId="259"/>
            <ac:picMk id="5" creationId="{9D5BFCD9-386E-467E-A941-69E63E3721D8}"/>
          </ac:picMkLst>
        </pc:picChg>
        <pc:picChg chg="add mod">
          <ac:chgData name="Nelson Alonso Correa Rojas" userId="5c89bb60-0f1e-4ef2-8dc5-9f1cfdcbb6cb" providerId="ADAL" clId="{958778C3-4D61-43D7-B33C-AC12C802ADDA}" dt="2025-10-20T08:04:50.979" v="3709" actId="1076"/>
          <ac:picMkLst>
            <pc:docMk/>
            <pc:sldMk cId="3819093583" sldId="259"/>
            <ac:picMk id="9" creationId="{CCFB8F10-6378-444A-BCD8-1A4272D13127}"/>
          </ac:picMkLst>
        </pc:picChg>
        <pc:picChg chg="add mod">
          <ac:chgData name="Nelson Alonso Correa Rojas" userId="5c89bb60-0f1e-4ef2-8dc5-9f1cfdcbb6cb" providerId="ADAL" clId="{958778C3-4D61-43D7-B33C-AC12C802ADDA}" dt="2025-10-20T08:02:37.713" v="3703" actId="164"/>
          <ac:picMkLst>
            <pc:docMk/>
            <pc:sldMk cId="3819093583" sldId="259"/>
            <ac:picMk id="10" creationId="{6D1C3920-C8D3-4517-8739-2D9246B71085}"/>
          </ac:picMkLst>
        </pc:picChg>
        <pc:picChg chg="add mod">
          <ac:chgData name="Nelson Alonso Correa Rojas" userId="5c89bb60-0f1e-4ef2-8dc5-9f1cfdcbb6cb" providerId="ADAL" clId="{958778C3-4D61-43D7-B33C-AC12C802ADDA}" dt="2025-10-19T16:26:06.092" v="1870" actId="1076"/>
          <ac:picMkLst>
            <pc:docMk/>
            <pc:sldMk cId="3819093583" sldId="259"/>
            <ac:picMk id="11" creationId="{4F45FE91-E11A-4C53-A937-477502694A2A}"/>
          </ac:picMkLst>
        </pc:picChg>
        <pc:picChg chg="add mod">
          <ac:chgData name="Nelson Alonso Correa Rojas" userId="5c89bb60-0f1e-4ef2-8dc5-9f1cfdcbb6cb" providerId="ADAL" clId="{958778C3-4D61-43D7-B33C-AC12C802ADDA}" dt="2025-10-20T08:03:06.224" v="3704" actId="164"/>
          <ac:picMkLst>
            <pc:docMk/>
            <pc:sldMk cId="3819093583" sldId="259"/>
            <ac:picMk id="33" creationId="{D975C132-4C7C-4ECA-8622-0636AA40E951}"/>
          </ac:picMkLst>
        </pc:picChg>
        <pc:picChg chg="add mod">
          <ac:chgData name="Nelson Alonso Correa Rojas" userId="5c89bb60-0f1e-4ef2-8dc5-9f1cfdcbb6cb" providerId="ADAL" clId="{958778C3-4D61-43D7-B33C-AC12C802ADDA}" dt="2025-10-20T08:03:06.224" v="3704" actId="164"/>
          <ac:picMkLst>
            <pc:docMk/>
            <pc:sldMk cId="3819093583" sldId="259"/>
            <ac:picMk id="35" creationId="{04425B00-5DBB-4025-832D-756A2842240D}"/>
          </ac:picMkLst>
        </pc:picChg>
        <pc:picChg chg="add mod modCrop">
          <ac:chgData name="Nelson Alonso Correa Rojas" userId="5c89bb60-0f1e-4ef2-8dc5-9f1cfdcbb6cb" providerId="ADAL" clId="{958778C3-4D61-43D7-B33C-AC12C802ADDA}" dt="2025-10-20T08:04:35.728" v="3705" actId="164"/>
          <ac:picMkLst>
            <pc:docMk/>
            <pc:sldMk cId="3819093583" sldId="259"/>
            <ac:picMk id="36" creationId="{C3C7514C-5D04-4021-BDC6-FC1B02F5F55C}"/>
          </ac:picMkLst>
        </pc:picChg>
        <pc:picChg chg="add mod">
          <ac:chgData name="Nelson Alonso Correa Rojas" userId="5c89bb60-0f1e-4ef2-8dc5-9f1cfdcbb6cb" providerId="ADAL" clId="{958778C3-4D61-43D7-B33C-AC12C802ADDA}" dt="2025-10-20T08:04:35.728" v="3705" actId="164"/>
          <ac:picMkLst>
            <pc:docMk/>
            <pc:sldMk cId="3819093583" sldId="259"/>
            <ac:picMk id="37" creationId="{444CEB8A-B753-439E-AAD8-0F6E56281F0C}"/>
          </ac:picMkLst>
        </pc:picChg>
        <pc:cxnChg chg="add del">
          <ac:chgData name="Nelson Alonso Correa Rojas" userId="5c89bb60-0f1e-4ef2-8dc5-9f1cfdcbb6cb" providerId="ADAL" clId="{958778C3-4D61-43D7-B33C-AC12C802ADDA}" dt="2025-10-19T16:37:21.647" v="1967" actId="478"/>
          <ac:cxnSpMkLst>
            <pc:docMk/>
            <pc:sldMk cId="3819093583" sldId="259"/>
            <ac:cxnSpMk id="15" creationId="{FD9FC64E-73DF-45AA-B827-A17EA12DEAC6}"/>
          </ac:cxnSpMkLst>
        </pc:cxnChg>
        <pc:cxnChg chg="add mod">
          <ac:chgData name="Nelson Alonso Correa Rojas" userId="5c89bb60-0f1e-4ef2-8dc5-9f1cfdcbb6cb" providerId="ADAL" clId="{958778C3-4D61-43D7-B33C-AC12C802ADDA}" dt="2025-10-19T16:44:47.365" v="2143" actId="14100"/>
          <ac:cxnSpMkLst>
            <pc:docMk/>
            <pc:sldMk cId="3819093583" sldId="259"/>
            <ac:cxnSpMk id="17" creationId="{2EE2762F-2DF2-4B13-920F-B61C92D21ED2}"/>
          </ac:cxnSpMkLst>
        </pc:cxnChg>
        <pc:cxnChg chg="add mod">
          <ac:chgData name="Nelson Alonso Correa Rojas" userId="5c89bb60-0f1e-4ef2-8dc5-9f1cfdcbb6cb" providerId="ADAL" clId="{958778C3-4D61-43D7-B33C-AC12C802ADDA}" dt="2025-10-19T16:47:17.068" v="2154" actId="164"/>
          <ac:cxnSpMkLst>
            <pc:docMk/>
            <pc:sldMk cId="3819093583" sldId="259"/>
            <ac:cxnSpMk id="26" creationId="{1B14DAF9-E121-4BD3-AD86-BF39D873D767}"/>
          </ac:cxnSpMkLst>
        </pc:cxnChg>
        <pc:cxnChg chg="add mod">
          <ac:chgData name="Nelson Alonso Correa Rojas" userId="5c89bb60-0f1e-4ef2-8dc5-9f1cfdcbb6cb" providerId="ADAL" clId="{958778C3-4D61-43D7-B33C-AC12C802ADDA}" dt="2025-10-19T16:45:09.767" v="2145" actId="164"/>
          <ac:cxnSpMkLst>
            <pc:docMk/>
            <pc:sldMk cId="3819093583" sldId="259"/>
            <ac:cxnSpMk id="31" creationId="{EB0CD5BF-834E-4A7E-8FA6-BC7F7E092AC4}"/>
          </ac:cxnSpMkLst>
        </pc:cxnChg>
      </pc:sldChg>
      <pc:sldChg chg="addSp delSp modSp new mod modAnim">
        <pc:chgData name="Nelson Alonso Correa Rojas" userId="5c89bb60-0f1e-4ef2-8dc5-9f1cfdcbb6cb" providerId="ADAL" clId="{958778C3-4D61-43D7-B33C-AC12C802ADDA}" dt="2025-10-20T08:19:10.529" v="3788"/>
        <pc:sldMkLst>
          <pc:docMk/>
          <pc:sldMk cId="1017086783" sldId="260"/>
        </pc:sldMkLst>
        <pc:spChg chg="add mod">
          <ac:chgData name="Nelson Alonso Correa Rojas" userId="5c89bb60-0f1e-4ef2-8dc5-9f1cfdcbb6cb" providerId="ADAL" clId="{958778C3-4D61-43D7-B33C-AC12C802ADDA}" dt="2025-10-20T08:18:04.532" v="3777" actId="164"/>
          <ac:spMkLst>
            <pc:docMk/>
            <pc:sldMk cId="1017086783" sldId="260"/>
            <ac:spMk id="2" creationId="{DBE566E8-951D-4F4E-A458-803978FA57A8}"/>
          </ac:spMkLst>
        </pc:spChg>
        <pc:spChg chg="add mod">
          <ac:chgData name="Nelson Alonso Correa Rojas" userId="5c89bb60-0f1e-4ef2-8dc5-9f1cfdcbb6cb" providerId="ADAL" clId="{958778C3-4D61-43D7-B33C-AC12C802ADDA}" dt="2025-10-19T17:51:58.811" v="2542" actId="113"/>
          <ac:spMkLst>
            <pc:docMk/>
            <pc:sldMk cId="1017086783" sldId="260"/>
            <ac:spMk id="3" creationId="{A7052111-61E3-4DB1-A383-20C246A01426}"/>
          </ac:spMkLst>
        </pc:spChg>
        <pc:spChg chg="add mod">
          <ac:chgData name="Nelson Alonso Correa Rojas" userId="5c89bb60-0f1e-4ef2-8dc5-9f1cfdcbb6cb" providerId="ADAL" clId="{958778C3-4D61-43D7-B33C-AC12C802ADDA}" dt="2025-10-19T17:47:55.789" v="2531" actId="20577"/>
          <ac:spMkLst>
            <pc:docMk/>
            <pc:sldMk cId="1017086783" sldId="260"/>
            <ac:spMk id="5" creationId="{950AE827-067F-4758-AFCA-DDD02D17A1B6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6" creationId="{E0F8B75C-995D-4287-A343-A0AADF542E43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7" creationId="{CA6F6B06-733D-41E0-9614-02C84EAFCF5E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8" creationId="{CADFA4B4-F928-4855-AC76-BC3709F77824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9" creationId="{02B0BAF3-2CED-42D5-A1B3-BD90AB161D90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10" creationId="{D2228E63-6C8D-4238-B39C-DBD0971DED7D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11" creationId="{F52AD71D-DE49-4023-B4BE-E9426A3AF4E2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26" creationId="{AACE2623-9FE9-47C4-ADB8-331D9462CD9E}"/>
          </ac:spMkLst>
        </pc:spChg>
        <pc:spChg chg="add mod">
          <ac:chgData name="Nelson Alonso Correa Rojas" userId="5c89bb60-0f1e-4ef2-8dc5-9f1cfdcbb6cb" providerId="ADAL" clId="{958778C3-4D61-43D7-B33C-AC12C802ADDA}" dt="2025-10-19T17:48:05.088" v="2532" actId="164"/>
          <ac:spMkLst>
            <pc:docMk/>
            <pc:sldMk cId="1017086783" sldId="260"/>
            <ac:spMk id="27" creationId="{169226CA-6177-4D3B-A12F-E58B6C52C3F9}"/>
          </ac:spMkLst>
        </pc:spChg>
        <pc:spChg chg="add mod">
          <ac:chgData name="Nelson Alonso Correa Rojas" userId="5c89bb60-0f1e-4ef2-8dc5-9f1cfdcbb6cb" providerId="ADAL" clId="{958778C3-4D61-43D7-B33C-AC12C802ADDA}" dt="2025-10-20T08:18:04.532" v="3777" actId="164"/>
          <ac:spMkLst>
            <pc:docMk/>
            <pc:sldMk cId="1017086783" sldId="260"/>
            <ac:spMk id="30" creationId="{52992EB0-5D0E-4A74-9C7D-8B7A6AE9518D}"/>
          </ac:spMkLst>
        </pc:spChg>
        <pc:spChg chg="add mod">
          <ac:chgData name="Nelson Alonso Correa Rojas" userId="5c89bb60-0f1e-4ef2-8dc5-9f1cfdcbb6cb" providerId="ADAL" clId="{958778C3-4D61-43D7-B33C-AC12C802ADDA}" dt="2025-10-20T08:18:14.577" v="3779" actId="164"/>
          <ac:spMkLst>
            <pc:docMk/>
            <pc:sldMk cId="1017086783" sldId="260"/>
            <ac:spMk id="31" creationId="{6577F367-AF41-4524-BB33-45870E303BD5}"/>
          </ac:spMkLst>
        </pc:spChg>
        <pc:spChg chg="add mod">
          <ac:chgData name="Nelson Alonso Correa Rojas" userId="5c89bb60-0f1e-4ef2-8dc5-9f1cfdcbb6cb" providerId="ADAL" clId="{958778C3-4D61-43D7-B33C-AC12C802ADDA}" dt="2025-10-20T08:18:14.577" v="3779" actId="164"/>
          <ac:spMkLst>
            <pc:docMk/>
            <pc:sldMk cId="1017086783" sldId="260"/>
            <ac:spMk id="33" creationId="{3B74756B-5603-4B82-B8B5-4BD0071DB714}"/>
          </ac:spMkLst>
        </pc:spChg>
        <pc:spChg chg="add mod">
          <ac:chgData name="Nelson Alonso Correa Rojas" userId="5c89bb60-0f1e-4ef2-8dc5-9f1cfdcbb6cb" providerId="ADAL" clId="{958778C3-4D61-43D7-B33C-AC12C802ADDA}" dt="2025-10-20T08:12:24.528" v="3731" actId="1076"/>
          <ac:spMkLst>
            <pc:docMk/>
            <pc:sldMk cId="1017086783" sldId="260"/>
            <ac:spMk id="34" creationId="{B0009F62-977F-405E-990D-7A7DC0C290F4}"/>
          </ac:spMkLst>
        </pc:spChg>
        <pc:spChg chg="add del mod">
          <ac:chgData name="Nelson Alonso Correa Rojas" userId="5c89bb60-0f1e-4ef2-8dc5-9f1cfdcbb6cb" providerId="ADAL" clId="{958778C3-4D61-43D7-B33C-AC12C802ADDA}" dt="2025-10-19T18:42:53.289" v="2908" actId="478"/>
          <ac:spMkLst>
            <pc:docMk/>
            <pc:sldMk cId="1017086783" sldId="260"/>
            <ac:spMk id="42" creationId="{D73193BA-F124-4B64-B2B0-B5E07AE89A5F}"/>
          </ac:spMkLst>
        </pc:spChg>
        <pc:grpChg chg="add mod">
          <ac:chgData name="Nelson Alonso Correa Rojas" userId="5c89bb60-0f1e-4ef2-8dc5-9f1cfdcbb6cb" providerId="ADAL" clId="{958778C3-4D61-43D7-B33C-AC12C802ADDA}" dt="2025-10-20T08:18:04.532" v="3777" actId="164"/>
          <ac:grpSpMkLst>
            <pc:docMk/>
            <pc:sldMk cId="1017086783" sldId="260"/>
            <ac:grpSpMk id="16" creationId="{9C0705AD-5BE8-4919-95FF-AFB85A4CB73E}"/>
          </ac:grpSpMkLst>
        </pc:grpChg>
        <pc:grpChg chg="add mod">
          <ac:chgData name="Nelson Alonso Correa Rojas" userId="5c89bb60-0f1e-4ef2-8dc5-9f1cfdcbb6cb" providerId="ADAL" clId="{958778C3-4D61-43D7-B33C-AC12C802ADDA}" dt="2025-10-20T08:18:14.577" v="3779" actId="164"/>
          <ac:grpSpMkLst>
            <pc:docMk/>
            <pc:sldMk cId="1017086783" sldId="260"/>
            <ac:grpSpMk id="18" creationId="{74258173-2E52-4153-A0D8-EE18D1F01B0E}"/>
          </ac:grpSpMkLst>
        </pc:grpChg>
        <pc:grpChg chg="add mod">
          <ac:chgData name="Nelson Alonso Correa Rojas" userId="5c89bb60-0f1e-4ef2-8dc5-9f1cfdcbb6cb" providerId="ADAL" clId="{958778C3-4D61-43D7-B33C-AC12C802ADDA}" dt="2025-10-19T17:48:08.476" v="2533" actId="1076"/>
          <ac:grpSpMkLst>
            <pc:docMk/>
            <pc:sldMk cId="1017086783" sldId="260"/>
            <ac:grpSpMk id="29" creationId="{6ED7A6EB-3638-42A2-8184-20F0FB03ADC0}"/>
          </ac:grpSpMkLst>
        </pc:grpChg>
        <pc:graphicFrameChg chg="add mod modGraphic">
          <ac:chgData name="Nelson Alonso Correa Rojas" userId="5c89bb60-0f1e-4ef2-8dc5-9f1cfdcbb6cb" providerId="ADAL" clId="{958778C3-4D61-43D7-B33C-AC12C802ADDA}" dt="2025-10-20T08:12:33.850" v="3734" actId="1076"/>
          <ac:graphicFrameMkLst>
            <pc:docMk/>
            <pc:sldMk cId="1017086783" sldId="260"/>
            <ac:graphicFrameMk id="43" creationId="{CB651700-6915-4A93-929E-3DA1E48E3D00}"/>
          </ac:graphicFrameMkLst>
        </pc:graphicFrameChg>
        <pc:picChg chg="add del mod modCrop">
          <ac:chgData name="Nelson Alonso Correa Rojas" userId="5c89bb60-0f1e-4ef2-8dc5-9f1cfdcbb6cb" providerId="ADAL" clId="{958778C3-4D61-43D7-B33C-AC12C802ADDA}" dt="2025-10-20T08:08:51.011" v="3723" actId="478"/>
          <ac:picMkLst>
            <pc:docMk/>
            <pc:sldMk cId="1017086783" sldId="260"/>
            <ac:picMk id="28" creationId="{D6CCA1DB-7E81-4112-A896-AA0761863312}"/>
          </ac:picMkLst>
        </pc:picChg>
        <pc:picChg chg="add del mod modCrop">
          <ac:chgData name="Nelson Alonso Correa Rojas" userId="5c89bb60-0f1e-4ef2-8dc5-9f1cfdcbb6cb" providerId="ADAL" clId="{958778C3-4D61-43D7-B33C-AC12C802ADDA}" dt="2025-10-19T18:37:53.102" v="2870" actId="21"/>
          <ac:picMkLst>
            <pc:docMk/>
            <pc:sldMk cId="1017086783" sldId="260"/>
            <ac:picMk id="35" creationId="{42D115A0-7770-4A14-8EC4-AF95E07CF920}"/>
          </ac:picMkLst>
        </pc:picChg>
        <pc:picChg chg="add del mod">
          <ac:chgData name="Nelson Alonso Correa Rojas" userId="5c89bb60-0f1e-4ef2-8dc5-9f1cfdcbb6cb" providerId="ADAL" clId="{958778C3-4D61-43D7-B33C-AC12C802ADDA}" dt="2025-10-19T18:37:53.102" v="2870" actId="21"/>
          <ac:picMkLst>
            <pc:docMk/>
            <pc:sldMk cId="1017086783" sldId="260"/>
            <ac:picMk id="36" creationId="{464D848C-B5AB-4375-94C6-E80794206B72}"/>
          </ac:picMkLst>
        </pc:picChg>
        <pc:picChg chg="add del mod">
          <ac:chgData name="Nelson Alonso Correa Rojas" userId="5c89bb60-0f1e-4ef2-8dc5-9f1cfdcbb6cb" providerId="ADAL" clId="{958778C3-4D61-43D7-B33C-AC12C802ADDA}" dt="2025-10-19T18:37:53.102" v="2870" actId="21"/>
          <ac:picMkLst>
            <pc:docMk/>
            <pc:sldMk cId="1017086783" sldId="260"/>
            <ac:picMk id="37" creationId="{3714963D-764F-4A50-876E-B43C14931A05}"/>
          </ac:picMkLst>
        </pc:picChg>
        <pc:picChg chg="add del mod">
          <ac:chgData name="Nelson Alonso Correa Rojas" userId="5c89bb60-0f1e-4ef2-8dc5-9f1cfdcbb6cb" providerId="ADAL" clId="{958778C3-4D61-43D7-B33C-AC12C802ADDA}" dt="2025-10-19T18:37:53.102" v="2870" actId="21"/>
          <ac:picMkLst>
            <pc:docMk/>
            <pc:sldMk cId="1017086783" sldId="260"/>
            <ac:picMk id="38" creationId="{D226448C-F5AD-42D5-BF96-F138B76B2F72}"/>
          </ac:picMkLst>
        </pc:picChg>
        <pc:picChg chg="add mod">
          <ac:chgData name="Nelson Alonso Correa Rojas" userId="5c89bb60-0f1e-4ef2-8dc5-9f1cfdcbb6cb" providerId="ADAL" clId="{958778C3-4D61-43D7-B33C-AC12C802ADDA}" dt="2025-10-20T08:12:26.759" v="3732" actId="1076"/>
          <ac:picMkLst>
            <pc:docMk/>
            <pc:sldMk cId="1017086783" sldId="260"/>
            <ac:picMk id="39" creationId="{0D92189F-0917-45A4-9AD1-C7F5FD6F1A6E}"/>
          </ac:picMkLst>
        </pc:picChg>
        <pc:picChg chg="add mod">
          <ac:chgData name="Nelson Alonso Correa Rojas" userId="5c89bb60-0f1e-4ef2-8dc5-9f1cfdcbb6cb" providerId="ADAL" clId="{958778C3-4D61-43D7-B33C-AC12C802ADDA}" dt="2025-10-20T08:12:30.226" v="3733" actId="1076"/>
          <ac:picMkLst>
            <pc:docMk/>
            <pc:sldMk cId="1017086783" sldId="260"/>
            <ac:picMk id="40" creationId="{C7C71276-A90A-4149-BD9C-933BB8DF96E7}"/>
          </ac:picMkLst>
        </pc:picChg>
        <pc:picChg chg="add mod">
          <ac:chgData name="Nelson Alonso Correa Rojas" userId="5c89bb60-0f1e-4ef2-8dc5-9f1cfdcbb6cb" providerId="ADAL" clId="{958778C3-4D61-43D7-B33C-AC12C802ADDA}" dt="2025-10-20T08:12:36.794" v="3735" actId="1076"/>
          <ac:picMkLst>
            <pc:docMk/>
            <pc:sldMk cId="1017086783" sldId="260"/>
            <ac:picMk id="41" creationId="{ED3C0B93-A032-4384-8B58-1F3C880F3D8C}"/>
          </ac:picMkLst>
        </pc:picChg>
        <pc:picChg chg="add mod">
          <ac:chgData name="Nelson Alonso Correa Rojas" userId="5c89bb60-0f1e-4ef2-8dc5-9f1cfdcbb6cb" providerId="ADAL" clId="{958778C3-4D61-43D7-B33C-AC12C802ADDA}" dt="2025-10-20T08:12:41.025" v="3738" actId="1076"/>
          <ac:picMkLst>
            <pc:docMk/>
            <pc:sldMk cId="1017086783" sldId="260"/>
            <ac:picMk id="44" creationId="{0553FFE0-5AF1-4429-9FB8-5D525655B8B4}"/>
          </ac:picMkLst>
        </pc:picChg>
        <pc:cxnChg chg="add mod">
          <ac:chgData name="Nelson Alonso Correa Rojas" userId="5c89bb60-0f1e-4ef2-8dc5-9f1cfdcbb6cb" providerId="ADAL" clId="{958778C3-4D61-43D7-B33C-AC12C802ADDA}" dt="2025-10-20T08:18:04.532" v="3777" actId="164"/>
          <ac:cxnSpMkLst>
            <pc:docMk/>
            <pc:sldMk cId="1017086783" sldId="260"/>
            <ac:cxnSpMk id="12" creationId="{4C2DD870-1267-4DB1-8C1C-F61C5ACC11E2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13" creationId="{C45527BF-3DC9-4DC6-910A-656BFF8890DE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15" creationId="{14FB8C97-1AF7-4F1E-BAEC-BED63BB83E2D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17" creationId="{48216F56-FB66-4842-AB47-27C31041DD85}"/>
          </ac:cxnSpMkLst>
        </pc:cxnChg>
        <pc:cxnChg chg="add del mod">
          <ac:chgData name="Nelson Alonso Correa Rojas" userId="5c89bb60-0f1e-4ef2-8dc5-9f1cfdcbb6cb" providerId="ADAL" clId="{958778C3-4D61-43D7-B33C-AC12C802ADDA}" dt="2025-10-19T17:42:00.910" v="2484" actId="478"/>
          <ac:cxnSpMkLst>
            <pc:docMk/>
            <pc:sldMk cId="1017086783" sldId="260"/>
            <ac:cxnSpMk id="19" creationId="{AA40C779-8352-48FF-8668-9B52497DE9DF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21" creationId="{2E4BC2A5-CEFC-48F1-A646-FF20B6A99BDC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23" creationId="{7ED9AF4D-0BC4-42FF-9036-946C08615B33}"/>
          </ac:cxnSpMkLst>
        </pc:cxnChg>
        <pc:cxnChg chg="add mod">
          <ac:chgData name="Nelson Alonso Correa Rojas" userId="5c89bb60-0f1e-4ef2-8dc5-9f1cfdcbb6cb" providerId="ADAL" clId="{958778C3-4D61-43D7-B33C-AC12C802ADDA}" dt="2025-10-19T17:48:05.088" v="2532" actId="164"/>
          <ac:cxnSpMkLst>
            <pc:docMk/>
            <pc:sldMk cId="1017086783" sldId="260"/>
            <ac:cxnSpMk id="25" creationId="{E1C22EBB-C728-4F3E-9D25-527F2E71596D}"/>
          </ac:cxnSpMkLst>
        </pc:cxnChg>
      </pc:sldChg>
      <pc:sldChg chg="addSp delSp modSp new mod modAnim">
        <pc:chgData name="Nelson Alonso Correa Rojas" userId="5c89bb60-0f1e-4ef2-8dc5-9f1cfdcbb6cb" providerId="ADAL" clId="{958778C3-4D61-43D7-B33C-AC12C802ADDA}" dt="2025-10-20T08:42:20.443" v="3888"/>
        <pc:sldMkLst>
          <pc:docMk/>
          <pc:sldMk cId="1815623155" sldId="261"/>
        </pc:sldMkLst>
        <pc:spChg chg="add mod">
          <ac:chgData name="Nelson Alonso Correa Rojas" userId="5c89bb60-0f1e-4ef2-8dc5-9f1cfdcbb6cb" providerId="ADAL" clId="{958778C3-4D61-43D7-B33C-AC12C802ADDA}" dt="2025-10-19T19:36:30.473" v="3359"/>
          <ac:spMkLst>
            <pc:docMk/>
            <pc:sldMk cId="1815623155" sldId="261"/>
            <ac:spMk id="6" creationId="{4AB4F01D-1BEA-405F-85B7-558ADF894B5C}"/>
          </ac:spMkLst>
        </pc:spChg>
        <pc:spChg chg="add mod">
          <ac:chgData name="Nelson Alonso Correa Rojas" userId="5c89bb60-0f1e-4ef2-8dc5-9f1cfdcbb6cb" providerId="ADAL" clId="{958778C3-4D61-43D7-B33C-AC12C802ADDA}" dt="2025-10-19T19:48:27.136" v="3611" actId="1076"/>
          <ac:spMkLst>
            <pc:docMk/>
            <pc:sldMk cId="1815623155" sldId="261"/>
            <ac:spMk id="7" creationId="{521E07AE-B2EC-45B5-A333-0FE0028C55E0}"/>
          </ac:spMkLst>
        </pc:spChg>
        <pc:spChg chg="add mod">
          <ac:chgData name="Nelson Alonso Correa Rojas" userId="5c89bb60-0f1e-4ef2-8dc5-9f1cfdcbb6cb" providerId="ADAL" clId="{958778C3-4D61-43D7-B33C-AC12C802ADDA}" dt="2025-10-19T19:44:26.238" v="3460" actId="20577"/>
          <ac:spMkLst>
            <pc:docMk/>
            <pc:sldMk cId="1815623155" sldId="261"/>
            <ac:spMk id="10" creationId="{48A041B9-F69C-4839-807F-0FFDA0CF701A}"/>
          </ac:spMkLst>
        </pc:spChg>
        <pc:spChg chg="add mod">
          <ac:chgData name="Nelson Alonso Correa Rojas" userId="5c89bb60-0f1e-4ef2-8dc5-9f1cfdcbb6cb" providerId="ADAL" clId="{958778C3-4D61-43D7-B33C-AC12C802ADDA}" dt="2025-10-20T08:42:08.027" v="3887" actId="13822"/>
          <ac:spMkLst>
            <pc:docMk/>
            <pc:sldMk cId="1815623155" sldId="261"/>
            <ac:spMk id="11" creationId="{A2D4DDE6-8B13-4BD4-8CE2-BCDFEC2D80F6}"/>
          </ac:spMkLst>
        </pc:spChg>
        <pc:spChg chg="add mod">
          <ac:chgData name="Nelson Alonso Correa Rojas" userId="5c89bb60-0f1e-4ef2-8dc5-9f1cfdcbb6cb" providerId="ADAL" clId="{958778C3-4D61-43D7-B33C-AC12C802ADDA}" dt="2025-10-20T08:21:00.532" v="3803" actId="20577"/>
          <ac:spMkLst>
            <pc:docMk/>
            <pc:sldMk cId="1815623155" sldId="261"/>
            <ac:spMk id="12" creationId="{FE972A7D-CF4B-4B27-985F-A3E76DA2C849}"/>
          </ac:spMkLst>
        </pc:spChg>
        <pc:spChg chg="add mod">
          <ac:chgData name="Nelson Alonso Correa Rojas" userId="5c89bb60-0f1e-4ef2-8dc5-9f1cfdcbb6cb" providerId="ADAL" clId="{958778C3-4D61-43D7-B33C-AC12C802ADDA}" dt="2025-10-20T08:21:32.854" v="3806" actId="164"/>
          <ac:spMkLst>
            <pc:docMk/>
            <pc:sldMk cId="1815623155" sldId="261"/>
            <ac:spMk id="13" creationId="{8E2D2EB8-9754-4F89-9ABB-888C9411D1BB}"/>
          </ac:spMkLst>
        </pc:spChg>
        <pc:grpChg chg="add mod">
          <ac:chgData name="Nelson Alonso Correa Rojas" userId="5c89bb60-0f1e-4ef2-8dc5-9f1cfdcbb6cb" providerId="ADAL" clId="{958778C3-4D61-43D7-B33C-AC12C802ADDA}" dt="2025-10-20T08:21:32.854" v="3806" actId="164"/>
          <ac:grpSpMkLst>
            <pc:docMk/>
            <pc:sldMk cId="1815623155" sldId="261"/>
            <ac:grpSpMk id="2" creationId="{38AF5FA1-AB73-4C3C-9FB8-84737A66F2F6}"/>
          </ac:grpSpMkLst>
        </pc:grpChg>
        <pc:picChg chg="add del mod">
          <ac:chgData name="Nelson Alonso Correa Rojas" userId="5c89bb60-0f1e-4ef2-8dc5-9f1cfdcbb6cb" providerId="ADAL" clId="{958778C3-4D61-43D7-B33C-AC12C802ADDA}" dt="2025-10-19T19:36:33.479" v="3360" actId="478"/>
          <ac:picMkLst>
            <pc:docMk/>
            <pc:sldMk cId="1815623155" sldId="261"/>
            <ac:picMk id="2" creationId="{BF5698AB-40D3-4726-85BB-DAFC25037D12}"/>
          </ac:picMkLst>
        </pc:picChg>
        <pc:picChg chg="add del mod">
          <ac:chgData name="Nelson Alonso Correa Rojas" userId="5c89bb60-0f1e-4ef2-8dc5-9f1cfdcbb6cb" providerId="ADAL" clId="{958778C3-4D61-43D7-B33C-AC12C802ADDA}" dt="2025-10-19T19:36:33.479" v="3360" actId="478"/>
          <ac:picMkLst>
            <pc:docMk/>
            <pc:sldMk cId="1815623155" sldId="261"/>
            <ac:picMk id="3" creationId="{57F07891-0E1C-4E81-978B-2B778597502D}"/>
          </ac:picMkLst>
        </pc:picChg>
        <pc:picChg chg="add del mod">
          <ac:chgData name="Nelson Alonso Correa Rojas" userId="5c89bb60-0f1e-4ef2-8dc5-9f1cfdcbb6cb" providerId="ADAL" clId="{958778C3-4D61-43D7-B33C-AC12C802ADDA}" dt="2025-10-19T19:36:33.479" v="3360" actId="478"/>
          <ac:picMkLst>
            <pc:docMk/>
            <pc:sldMk cId="1815623155" sldId="261"/>
            <ac:picMk id="4" creationId="{3B9667E6-C34D-48B1-AA5F-3373D1FB74AE}"/>
          </ac:picMkLst>
        </pc:picChg>
        <pc:picChg chg="add del mod">
          <ac:chgData name="Nelson Alonso Correa Rojas" userId="5c89bb60-0f1e-4ef2-8dc5-9f1cfdcbb6cb" providerId="ADAL" clId="{958778C3-4D61-43D7-B33C-AC12C802ADDA}" dt="2025-10-19T19:36:33.479" v="3360" actId="478"/>
          <ac:picMkLst>
            <pc:docMk/>
            <pc:sldMk cId="1815623155" sldId="261"/>
            <ac:picMk id="5" creationId="{2B0FED9F-AAA3-4D9A-AEBC-C091A52BAB94}"/>
          </ac:picMkLst>
        </pc:picChg>
        <pc:picChg chg="add mod">
          <ac:chgData name="Nelson Alonso Correa Rojas" userId="5c89bb60-0f1e-4ef2-8dc5-9f1cfdcbb6cb" providerId="ADAL" clId="{958778C3-4D61-43D7-B33C-AC12C802ADDA}" dt="2025-10-19T19:40:12.322" v="3412" actId="14100"/>
          <ac:picMkLst>
            <pc:docMk/>
            <pc:sldMk cId="1815623155" sldId="261"/>
            <ac:picMk id="8" creationId="{DB6FC892-362C-48F2-8058-244ECEF9A88D}"/>
          </ac:picMkLst>
        </pc:picChg>
        <pc:picChg chg="add mod">
          <ac:chgData name="Nelson Alonso Correa Rojas" userId="5c89bb60-0f1e-4ef2-8dc5-9f1cfdcbb6cb" providerId="ADAL" clId="{958778C3-4D61-43D7-B33C-AC12C802ADDA}" dt="2025-10-20T08:21:32.854" v="3806" actId="164"/>
          <ac:picMkLst>
            <pc:docMk/>
            <pc:sldMk cId="1815623155" sldId="261"/>
            <ac:picMk id="14" creationId="{0F8234E2-162E-4800-BF18-3E5927A2257A}"/>
          </ac:picMkLst>
        </pc:picChg>
      </pc:sldChg>
      <pc:sldChg chg="addSp modSp new mod modAnim">
        <pc:chgData name="Nelson Alonso Correa Rojas" userId="5c89bb60-0f1e-4ef2-8dc5-9f1cfdcbb6cb" providerId="ADAL" clId="{958778C3-4D61-43D7-B33C-AC12C802ADDA}" dt="2025-10-20T08:20:34.900" v="3800" actId="1076"/>
        <pc:sldMkLst>
          <pc:docMk/>
          <pc:sldMk cId="3389292967" sldId="262"/>
        </pc:sldMkLst>
        <pc:spChg chg="add mod">
          <ac:chgData name="Nelson Alonso Correa Rojas" userId="5c89bb60-0f1e-4ef2-8dc5-9f1cfdcbb6cb" providerId="ADAL" clId="{958778C3-4D61-43D7-B33C-AC12C802ADDA}" dt="2025-10-19T19:07:12.705" v="3094" actId="1076"/>
          <ac:spMkLst>
            <pc:docMk/>
            <pc:sldMk cId="3389292967" sldId="262"/>
            <ac:spMk id="3" creationId="{E80F1F53-5F8F-4972-8D0A-4FA86F2B4972}"/>
          </ac:spMkLst>
        </pc:spChg>
        <pc:spChg chg="add mod">
          <ac:chgData name="Nelson Alonso Correa Rojas" userId="5c89bb60-0f1e-4ef2-8dc5-9f1cfdcbb6cb" providerId="ADAL" clId="{958778C3-4D61-43D7-B33C-AC12C802ADDA}" dt="2025-10-19T19:26:17.956" v="3279" actId="14100"/>
          <ac:spMkLst>
            <pc:docMk/>
            <pc:sldMk cId="3389292967" sldId="262"/>
            <ac:spMk id="4" creationId="{431B5781-FB42-4AEE-AC77-D6572B0493BF}"/>
          </ac:spMkLst>
        </pc:spChg>
        <pc:spChg chg="add mod">
          <ac:chgData name="Nelson Alonso Correa Rojas" userId="5c89bb60-0f1e-4ef2-8dc5-9f1cfdcbb6cb" providerId="ADAL" clId="{958778C3-4D61-43D7-B33C-AC12C802ADDA}" dt="2025-10-20T08:20:23.563" v="3797" actId="1076"/>
          <ac:spMkLst>
            <pc:docMk/>
            <pc:sldMk cId="3389292967" sldId="262"/>
            <ac:spMk id="6" creationId="{17C54CBA-A0A2-4D6A-9011-1655D3A3DFA3}"/>
          </ac:spMkLst>
        </pc:spChg>
        <pc:spChg chg="add mod">
          <ac:chgData name="Nelson Alonso Correa Rojas" userId="5c89bb60-0f1e-4ef2-8dc5-9f1cfdcbb6cb" providerId="ADAL" clId="{958778C3-4D61-43D7-B33C-AC12C802ADDA}" dt="2025-10-20T08:20:26.110" v="3798" actId="1076"/>
          <ac:spMkLst>
            <pc:docMk/>
            <pc:sldMk cId="3389292967" sldId="262"/>
            <ac:spMk id="9" creationId="{3D38B333-7117-4042-BB07-18C229285ED8}"/>
          </ac:spMkLst>
        </pc:spChg>
        <pc:spChg chg="add mod">
          <ac:chgData name="Nelson Alonso Correa Rojas" userId="5c89bb60-0f1e-4ef2-8dc5-9f1cfdcbb6cb" providerId="ADAL" clId="{958778C3-4D61-43D7-B33C-AC12C802ADDA}" dt="2025-10-19T19:36:25.230" v="3358" actId="571"/>
          <ac:spMkLst>
            <pc:docMk/>
            <pc:sldMk cId="3389292967" sldId="262"/>
            <ac:spMk id="12" creationId="{62630587-5F2B-4792-AC11-948884862A98}"/>
          </ac:spMkLst>
        </pc:spChg>
        <pc:spChg chg="add mod">
          <ac:chgData name="Nelson Alonso Correa Rojas" userId="5c89bb60-0f1e-4ef2-8dc5-9f1cfdcbb6cb" providerId="ADAL" clId="{958778C3-4D61-43D7-B33C-AC12C802ADDA}" dt="2025-10-19T19:36:25.230" v="3358" actId="571"/>
          <ac:spMkLst>
            <pc:docMk/>
            <pc:sldMk cId="3389292967" sldId="262"/>
            <ac:spMk id="13" creationId="{9FB64714-604F-45C8-A629-05E0FCCACF71}"/>
          </ac:spMkLst>
        </pc:spChg>
        <pc:grpChg chg="add mod">
          <ac:chgData name="Nelson Alonso Correa Rojas" userId="5c89bb60-0f1e-4ef2-8dc5-9f1cfdcbb6cb" providerId="ADAL" clId="{958778C3-4D61-43D7-B33C-AC12C802ADDA}" dt="2025-10-20T08:19:50.337" v="3794" actId="164"/>
          <ac:grpSpMkLst>
            <pc:docMk/>
            <pc:sldMk cId="3389292967" sldId="262"/>
            <ac:grpSpMk id="8" creationId="{B3D8ABEC-01BF-47D5-8D34-BA563A41A163}"/>
          </ac:grpSpMkLst>
        </pc:grpChg>
        <pc:grpChg chg="add mod">
          <ac:chgData name="Nelson Alonso Correa Rojas" userId="5c89bb60-0f1e-4ef2-8dc5-9f1cfdcbb6cb" providerId="ADAL" clId="{958778C3-4D61-43D7-B33C-AC12C802ADDA}" dt="2025-10-19T19:36:14.187" v="3356" actId="164"/>
          <ac:grpSpMkLst>
            <pc:docMk/>
            <pc:sldMk cId="3389292967" sldId="262"/>
            <ac:grpSpMk id="11" creationId="{B75752A7-5D10-48F1-BAA6-E57C2A9FAA66}"/>
          </ac:grpSpMkLst>
        </pc:grpChg>
        <pc:graphicFrameChg chg="add mod modGraphic">
          <ac:chgData name="Nelson Alonso Correa Rojas" userId="5c89bb60-0f1e-4ef2-8dc5-9f1cfdcbb6cb" providerId="ADAL" clId="{958778C3-4D61-43D7-B33C-AC12C802ADDA}" dt="2025-10-19T19:35:48.876" v="3352" actId="1076"/>
          <ac:graphicFrameMkLst>
            <pc:docMk/>
            <pc:sldMk cId="3389292967" sldId="262"/>
            <ac:graphicFrameMk id="5" creationId="{E9543C59-1948-4F81-A136-9F9F91FC7497}"/>
          </ac:graphicFrameMkLst>
        </pc:graphicFrameChg>
        <pc:picChg chg="add mod modCrop">
          <ac:chgData name="Nelson Alonso Correa Rojas" userId="5c89bb60-0f1e-4ef2-8dc5-9f1cfdcbb6cb" providerId="ADAL" clId="{958778C3-4D61-43D7-B33C-AC12C802ADDA}" dt="2025-10-20T08:19:50.337" v="3794" actId="164"/>
          <ac:picMkLst>
            <pc:docMk/>
            <pc:sldMk cId="3389292967" sldId="262"/>
            <ac:picMk id="2" creationId="{8D9014EE-4DF8-4367-8B97-4DADF0F0AB6B}"/>
          </ac:picMkLst>
        </pc:picChg>
        <pc:picChg chg="add mod">
          <ac:chgData name="Nelson Alonso Correa Rojas" userId="5c89bb60-0f1e-4ef2-8dc5-9f1cfdcbb6cb" providerId="ADAL" clId="{958778C3-4D61-43D7-B33C-AC12C802ADDA}" dt="2025-10-20T08:20:34.900" v="3800" actId="1076"/>
          <ac:picMkLst>
            <pc:docMk/>
            <pc:sldMk cId="3389292967" sldId="262"/>
            <ac:picMk id="7" creationId="{19920544-F22E-4C74-B396-20DEDB22A004}"/>
          </ac:picMkLst>
        </pc:picChg>
        <pc:picChg chg="add mod modCrop">
          <ac:chgData name="Nelson Alonso Correa Rojas" userId="5c89bb60-0f1e-4ef2-8dc5-9f1cfdcbb6cb" providerId="ADAL" clId="{958778C3-4D61-43D7-B33C-AC12C802ADDA}" dt="2025-10-20T08:19:50.337" v="3794" actId="164"/>
          <ac:picMkLst>
            <pc:docMk/>
            <pc:sldMk cId="3389292967" sldId="262"/>
            <ac:picMk id="10" creationId="{E7D97A4F-9EDF-4017-961E-488AA12BDD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03B67-1F56-4578-8E09-E4B853FF67B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1444C-64D0-43AD-84C9-C6610317F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944A-8C7E-4F7A-A3B7-C1CC465C8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AC577-0433-436A-A197-3E23A6FCF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DC7A-989C-4551-A2AB-EE8EDC7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0D55D-F5AC-42AA-BBBB-F6163E66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5009C-DF99-421C-AFCA-C14276E6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2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8F396-11C6-438F-B4F1-067FDFDE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C18F0-400E-4421-9EFA-E906C9A54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950A-3924-4EEF-B0EE-187686FD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421-5388-425D-A0FE-E73684AE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09735-D560-4B2B-88CB-3A543497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7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31302-4FBE-4C5D-AD51-1D15A7086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3E37A-DADA-4C0F-B23C-55EB91688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BC5C5-41D5-4245-949B-208A95DC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E20C0-62B0-4466-AD70-6A8B39E0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57C8-CAD3-4135-8B89-58542F14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BE64-5504-4834-86BA-7752A1B7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A6C5A-04CC-4933-95A6-803EB1215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1FB55-2DB2-4121-8D74-A01475BA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5008D-841F-4C2B-BD80-3E590359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BC8C-6B06-4AF5-AB0B-CBC848F6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2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E4C1-0587-427B-963B-49E49270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E1C10-87A6-4D7F-9EA7-742DCC6FF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1909B-2A60-48C2-BCA1-51DB1979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4D6C5-C3B7-4DC8-929C-B8CD5B25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15008-D5FF-4B01-B820-1D917A84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0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3E2A-4F16-43E0-B6E4-1D2DF6ED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181D7-F6DD-40BD-8812-93EFA487A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EC77E-DBCE-4C23-AF63-3E0FD8B4F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85DA-986E-424F-A81C-A7F7933C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3D8BF-4EAB-4AEF-9A97-9AB2D60F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0FF59-B07D-4F79-A295-B5692EC9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3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C1DA-B341-4579-9E4E-A09DFE4D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EAE0A-C404-48C7-9A3B-CDFCA313C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FADE4-D409-4F83-916B-0476B852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01330-5BDA-4213-BB73-02BD2818B2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3E6C6-91CE-4DB3-B2C4-C28222F97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14F5A-1B1A-4F54-8E41-E4DD6A01D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1970D7-6EF5-4E99-A96F-A900DD2F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CD79B-9307-4EA4-A3E4-88D60E3A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1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05889-9256-4AA7-B3C0-C8FB43CD6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0C0003-6F4A-409B-A2AD-A983CC6B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7156F-30CB-462A-A38B-A2796F5A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877A5-52FD-41F7-A72C-2B11F56F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CAE21-7789-46EE-8217-DAA85622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988F5-9DE4-4328-9026-8CC07646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A1999-EF52-452E-9D29-32DD6447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FEB2-0B00-48F4-9946-B7526AC3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95CC-7435-4734-87C4-C00AFD4EA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3F8A2-E053-4C3E-9D4C-26F1E7D3B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6CD5C-F0A8-4CB3-B1F3-B2B01ED4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0ED37-870C-432E-977C-BCBE71AA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13EEF-F15E-4CD3-ACA4-9F4D35D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26F8-CAEA-465C-987D-7F0D0954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AFA34-EC2C-4DBF-8E25-89E2F530C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4C6D1-AE09-48BF-9054-00695901B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FF286-135D-42E0-8396-F90E2867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269A0-21D0-411C-B406-6B5BB374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4852C-DD5B-45C1-96AE-BF03DE7E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1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D1C90-8973-4254-940C-BD52F554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60077-EAF8-43BD-8899-4EAAD3EA5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4072E-2AD9-421F-A826-8F3D5C4BA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57D39-B4B4-4D72-9383-43C95494D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FC659-0283-49DB-9F1D-634DFC40F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DEDC-6487-4CBB-B65C-75605BF51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7935F-FA7B-4F3D-AFA3-D595CA12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54" y="799505"/>
            <a:ext cx="8033305" cy="466908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4F6A0-4B3A-41DD-870E-9A04F296C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85406-B6AB-4F5A-8FE7-862E4795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03559-81C1-4D34-A8FE-68E0EA65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2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39CF3A-F293-4D49-A0AB-77B28F2DB5B1}"/>
              </a:ext>
            </a:extLst>
          </p:cNvPr>
          <p:cNvSpPr txBox="1"/>
          <p:nvPr/>
        </p:nvSpPr>
        <p:spPr>
          <a:xfrm>
            <a:off x="219693" y="213756"/>
            <a:ext cx="290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BDB3C-72C8-4EB4-887A-9856DDD310E0}"/>
              </a:ext>
            </a:extLst>
          </p:cNvPr>
          <p:cNvSpPr txBox="1"/>
          <p:nvPr/>
        </p:nvSpPr>
        <p:spPr>
          <a:xfrm>
            <a:off x="302821" y="801585"/>
            <a:ext cx="4820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Additive Manufacturing of optical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Inkjet printing.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Garamond-Regular"/>
              </a:rPr>
              <a:t>V</a:t>
            </a:r>
            <a:r>
              <a:rPr lang="en-US" sz="1800" b="0" i="0" u="none" strike="noStrike" baseline="0" dirty="0">
                <a:latin typeface="AGaramond-Regular"/>
              </a:rPr>
              <a:t>at-polymerization: DLP, SLA.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Garamond-Regular"/>
              </a:rPr>
              <a:t> Two-photon polymerization.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Garamond-Regular"/>
              </a:rPr>
              <a:t>Volumetric additive manufacturing VAM.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C84CAC4-A2E0-4D22-AD1B-39A3FA3434C1}"/>
              </a:ext>
            </a:extLst>
          </p:cNvPr>
          <p:cNvSpPr/>
          <p:nvPr/>
        </p:nvSpPr>
        <p:spPr>
          <a:xfrm>
            <a:off x="219693" y="715202"/>
            <a:ext cx="5723907" cy="1630175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29000"/>
                </a:schemeClr>
              </a:gs>
              <a:gs pos="49000">
                <a:srgbClr val="0070C0">
                  <a:alpha val="43000"/>
                </a:srgb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F37A32-A9E0-46F1-A05A-3948F6F5D170}"/>
                  </a:ext>
                </a:extLst>
              </p:cNvPr>
              <p:cNvSpPr txBox="1"/>
              <p:nvPr/>
            </p:nvSpPr>
            <p:spPr>
              <a:xfrm>
                <a:off x="5943600" y="981982"/>
                <a:ext cx="4850606" cy="1007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Sequential slow process: 0D, 1D, 2D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3D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Planar substrate: stepped surfaces, supporting structures.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F37A32-A9E0-46F1-A05A-3948F6F5D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981982"/>
                <a:ext cx="4850606" cy="1007135"/>
              </a:xfrm>
              <a:prstGeom prst="rect">
                <a:avLst/>
              </a:prstGeom>
              <a:blipFill>
                <a:blip r:embed="rId2"/>
                <a:stretch>
                  <a:fillRect l="-754" r="-37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BE67541-C684-4C75-BBC4-2243845E5BB9}"/>
              </a:ext>
            </a:extLst>
          </p:cNvPr>
          <p:cNvSpPr/>
          <p:nvPr/>
        </p:nvSpPr>
        <p:spPr>
          <a:xfrm>
            <a:off x="302820" y="1989117"/>
            <a:ext cx="4269179" cy="138816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9000"/>
                </a:schemeClr>
              </a:gs>
              <a:gs pos="49000">
                <a:srgbClr val="00B050">
                  <a:alpha val="33000"/>
                </a:srgbClr>
              </a:gs>
              <a:gs pos="100000">
                <a:srgbClr val="00B050">
                  <a:alpha val="7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445C93-2FFC-4F84-8849-C7198C9F5CB9}"/>
              </a:ext>
            </a:extLst>
          </p:cNvPr>
          <p:cNvGrpSpPr/>
          <p:nvPr/>
        </p:nvGrpSpPr>
        <p:grpSpPr>
          <a:xfrm>
            <a:off x="6026727" y="1989117"/>
            <a:ext cx="5149103" cy="4090222"/>
            <a:chOff x="6620483" y="1507346"/>
            <a:chExt cx="4204139" cy="33543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94A8BD-EFDB-42CF-8E39-259213EFF251}"/>
                </a:ext>
              </a:extLst>
            </p:cNvPr>
            <p:cNvGrpSpPr/>
            <p:nvPr/>
          </p:nvGrpSpPr>
          <p:grpSpPr>
            <a:xfrm>
              <a:off x="6620483" y="1507346"/>
              <a:ext cx="4204139" cy="3127198"/>
              <a:chOff x="6834249" y="1721110"/>
              <a:chExt cx="4204139" cy="312719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DDC2DEA-2361-4EBF-B613-7BE364BF8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4249" y="1721110"/>
                <a:ext cx="4191990" cy="153426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5053030-839E-495D-A969-EB165E36C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4249" y="3314046"/>
                <a:ext cx="2071564" cy="153426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A90A5B2-73A4-40DF-B170-78018A60C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3035" y="3314046"/>
                <a:ext cx="2065353" cy="15342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8F48AE-982D-4894-88FF-F91591D6BF28}"/>
                </a:ext>
              </a:extLst>
            </p:cNvPr>
            <p:cNvSpPr txBox="1"/>
            <p:nvPr/>
          </p:nvSpPr>
          <p:spPr>
            <a:xfrm>
              <a:off x="6620483" y="4634544"/>
              <a:ext cx="3318146" cy="227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 Shuai Peng et al 2023 Int. J. </a:t>
              </a:r>
              <a:r>
                <a:rPr lang="en-US" sz="1200" dirty="0" err="1"/>
                <a:t>Extrem</a:t>
              </a:r>
              <a:r>
                <a:rPr lang="en-US" sz="1200" dirty="0"/>
                <a:t>. Manuf. 5 035007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B27C4D-AE65-48A0-9642-C4ED9E2BA17B}"/>
              </a:ext>
            </a:extLst>
          </p:cNvPr>
          <p:cNvSpPr txBox="1"/>
          <p:nvPr/>
        </p:nvSpPr>
        <p:spPr>
          <a:xfrm>
            <a:off x="302820" y="2730950"/>
            <a:ext cx="452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VAM suffers from layer-like artifacts: Striations - Self-writing waveguide effect.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A20C7C-2012-4FC5-932A-FA2009850C8C}"/>
              </a:ext>
            </a:extLst>
          </p:cNvPr>
          <p:cNvGrpSpPr/>
          <p:nvPr/>
        </p:nvGrpSpPr>
        <p:grpSpPr>
          <a:xfrm>
            <a:off x="302820" y="3532909"/>
            <a:ext cx="4352308" cy="3024952"/>
            <a:chOff x="302820" y="3654280"/>
            <a:chExt cx="2979637" cy="22373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2888A7-C2B0-431C-8D2F-4340CE986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820" y="3654280"/>
              <a:ext cx="2979637" cy="20426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E80295-AF8C-4431-A81B-6AE40ECF9C26}"/>
                </a:ext>
              </a:extLst>
            </p:cNvPr>
            <p:cNvSpPr txBox="1"/>
            <p:nvPr/>
          </p:nvSpPr>
          <p:spPr>
            <a:xfrm>
              <a:off x="302820" y="5614652"/>
              <a:ext cx="26761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Opt. Lett. </a:t>
              </a:r>
              <a:r>
                <a:rPr lang="en-US" sz="1200" b="1" dirty="0"/>
                <a:t>47</a:t>
              </a:r>
              <a:r>
                <a:rPr lang="en-US" sz="1200" dirty="0"/>
                <a:t>, 1279-1282 (2022) 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90C9B2-2F5D-447F-B5F0-532CF382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29FDE-7E8C-4E4F-A489-0F2739E1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10DF8-4B50-4521-98E1-C021511C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F7B3A8-1F1C-42AE-874B-14910C71A596}"/>
              </a:ext>
            </a:extLst>
          </p:cNvPr>
          <p:cNvSpPr txBox="1"/>
          <p:nvPr/>
        </p:nvSpPr>
        <p:spPr>
          <a:xfrm>
            <a:off x="321469" y="328613"/>
            <a:ext cx="3143250" cy="378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Strategies for VAM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758D2-DBEA-45BC-826D-95528A0D1FCC}"/>
              </a:ext>
            </a:extLst>
          </p:cNvPr>
          <p:cNvGrpSpPr/>
          <p:nvPr/>
        </p:nvGrpSpPr>
        <p:grpSpPr>
          <a:xfrm>
            <a:off x="321469" y="822814"/>
            <a:ext cx="3633959" cy="5318932"/>
            <a:chOff x="321469" y="822814"/>
            <a:chExt cx="3633959" cy="53189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FC1165-BC20-4523-98DD-F9DB85EC7EE7}"/>
                </a:ext>
              </a:extLst>
            </p:cNvPr>
            <p:cNvGrpSpPr/>
            <p:nvPr/>
          </p:nvGrpSpPr>
          <p:grpSpPr>
            <a:xfrm>
              <a:off x="321469" y="1130591"/>
              <a:ext cx="3633959" cy="5011155"/>
              <a:chOff x="437978" y="679278"/>
              <a:chExt cx="3633959" cy="501115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29BEF9D-D3B3-4B2F-8A5C-550D8840212B}"/>
                  </a:ext>
                </a:extLst>
              </p:cNvPr>
              <p:cNvGrpSpPr/>
              <p:nvPr/>
            </p:nvGrpSpPr>
            <p:grpSpPr>
              <a:xfrm>
                <a:off x="437978" y="679278"/>
                <a:ext cx="3633959" cy="5011155"/>
                <a:chOff x="3374059" y="3393903"/>
                <a:chExt cx="3633959" cy="5011155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34125CC4-FC62-41C0-99BC-24C37F9245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374059" y="3393903"/>
                  <a:ext cx="3633959" cy="3116453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F11CEE9-DFED-46BB-854F-82D51AB74773}"/>
                    </a:ext>
                  </a:extLst>
                </p:cNvPr>
                <p:cNvSpPr txBox="1"/>
                <p:nvPr/>
              </p:nvSpPr>
              <p:spPr>
                <a:xfrm>
                  <a:off x="3374059" y="8092634"/>
                  <a:ext cx="2923229" cy="3124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/>
                    <a:t>Opt. Lett. </a:t>
                  </a:r>
                  <a:r>
                    <a:rPr lang="en-US" sz="1200" b="1" dirty="0"/>
                    <a:t>47</a:t>
                  </a:r>
                  <a:r>
                    <a:rPr lang="en-US" sz="1200" dirty="0"/>
                    <a:t>, 1279-1282 (2022) 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3DD4FFD-8FF1-4D6B-B075-9E49C8BA9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978" y="3880956"/>
                <a:ext cx="3608873" cy="1537463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B8EA45-D74D-40D8-BEF5-BFE6793857E5}"/>
                </a:ext>
              </a:extLst>
            </p:cNvPr>
            <p:cNvSpPr txBox="1"/>
            <p:nvPr/>
          </p:nvSpPr>
          <p:spPr>
            <a:xfrm>
              <a:off x="321469" y="822814"/>
              <a:ext cx="1507079" cy="30777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Flood illumination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48F442-4DC1-4054-846C-2EF3944932C4}"/>
              </a:ext>
            </a:extLst>
          </p:cNvPr>
          <p:cNvGrpSpPr/>
          <p:nvPr/>
        </p:nvGrpSpPr>
        <p:grpSpPr>
          <a:xfrm>
            <a:off x="4412224" y="517922"/>
            <a:ext cx="6844963" cy="2419319"/>
            <a:chOff x="4412224" y="517922"/>
            <a:chExt cx="6844963" cy="24193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153D5C-88AE-4165-9034-9DB3463A2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" b="4560"/>
            <a:stretch/>
          </p:blipFill>
          <p:spPr>
            <a:xfrm>
              <a:off x="4500562" y="923422"/>
              <a:ext cx="6756625" cy="17912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B3FFD4-E557-425E-861F-C3D73D076AF4}"/>
                </a:ext>
              </a:extLst>
            </p:cNvPr>
            <p:cNvSpPr txBox="1"/>
            <p:nvPr/>
          </p:nvSpPr>
          <p:spPr>
            <a:xfrm>
              <a:off x="4412224" y="517922"/>
              <a:ext cx="4131701" cy="30777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0" i="0" u="none" strike="noStrike" baseline="0" dirty="0">
                  <a:latin typeface="AGaramond-Regular"/>
                </a:rPr>
                <a:t>Post-processing: silica-embedded polymer</a:t>
              </a:r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DC588C-6C52-494C-A0D1-C22AE85BC734}"/>
                </a:ext>
              </a:extLst>
            </p:cNvPr>
            <p:cNvSpPr txBox="1"/>
            <p:nvPr/>
          </p:nvSpPr>
          <p:spPr>
            <a:xfrm>
              <a:off x="8415501" y="2660242"/>
              <a:ext cx="258876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/>
                <a:t>Science </a:t>
              </a:r>
              <a:r>
                <a:rPr lang="en-US" sz="1200" b="1" dirty="0"/>
                <a:t>376</a:t>
              </a:r>
              <a:r>
                <a:rPr lang="en-US" sz="1200" dirty="0"/>
                <a:t>,308-312(2022).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DDDEEC-C806-4979-9353-E2CD41CE4EED}"/>
              </a:ext>
            </a:extLst>
          </p:cNvPr>
          <p:cNvGrpSpPr/>
          <p:nvPr/>
        </p:nvGrpSpPr>
        <p:grpSpPr>
          <a:xfrm>
            <a:off x="4412224" y="3069391"/>
            <a:ext cx="6592040" cy="3554533"/>
            <a:chOff x="4412224" y="3069391"/>
            <a:chExt cx="6592040" cy="355453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5590123-7A34-4210-A3F7-37555D0A2BEC}"/>
                </a:ext>
              </a:extLst>
            </p:cNvPr>
            <p:cNvGrpSpPr/>
            <p:nvPr/>
          </p:nvGrpSpPr>
          <p:grpSpPr>
            <a:xfrm>
              <a:off x="4753483" y="3333309"/>
              <a:ext cx="6250781" cy="3290615"/>
              <a:chOff x="4753483" y="3333309"/>
              <a:chExt cx="6250781" cy="329061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9B30B1-2C39-4DF8-8142-A05CA619B9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3483" y="3333309"/>
                <a:ext cx="6250781" cy="229795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6623682-7161-4304-A683-179285F60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84279" y="5659568"/>
                <a:ext cx="3393281" cy="96435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95BBAF-AD5A-49F2-A665-400A89A19869}"/>
                  </a:ext>
                </a:extLst>
              </p:cNvPr>
              <p:cNvSpPr txBox="1"/>
              <p:nvPr/>
            </p:nvSpPr>
            <p:spPr>
              <a:xfrm>
                <a:off x="4753483" y="5382569"/>
                <a:ext cx="285996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Int. J. </a:t>
                </a:r>
                <a:r>
                  <a:rPr lang="en-US" sz="1200" dirty="0" err="1"/>
                  <a:t>Extrem</a:t>
                </a:r>
                <a:r>
                  <a:rPr lang="en-US" sz="1200" dirty="0"/>
                  <a:t>. Manuf. 5 (2023) 035007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79F884-9402-4ECA-BF73-9E73717C142E}"/>
                </a:ext>
              </a:extLst>
            </p:cNvPr>
            <p:cNvSpPr txBox="1"/>
            <p:nvPr/>
          </p:nvSpPr>
          <p:spPr>
            <a:xfrm>
              <a:off x="4412224" y="3069391"/>
              <a:ext cx="3201227" cy="307777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>
                  <a:latin typeface="AGaramond-Regular"/>
                </a:rPr>
                <a:t>T</a:t>
              </a:r>
              <a:r>
                <a:rPr lang="en-US" sz="1400" b="0" i="0" u="none" strike="noStrike" baseline="0" dirty="0">
                  <a:latin typeface="AGaramond-Regular"/>
                </a:rPr>
                <a:t>hin-film of uncured </a:t>
              </a:r>
              <a:r>
                <a:rPr lang="en-US" sz="1400" b="0" i="0" u="none" strike="noStrike" baseline="0" dirty="0" err="1">
                  <a:latin typeface="AGaramond-Regular"/>
                </a:rPr>
                <a:t>photoresin</a:t>
              </a:r>
              <a:endParaRPr lang="en-US" sz="1400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39156-86A1-4B41-ACA6-AB33B4A0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718E98C-19F4-4F7A-B312-9288D367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F63625-6FD1-40F9-BEE4-2CC21605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E368E-1A83-444F-9846-4B5AACEC8869}"/>
              </a:ext>
            </a:extLst>
          </p:cNvPr>
          <p:cNvSpPr txBox="1"/>
          <p:nvPr/>
        </p:nvSpPr>
        <p:spPr>
          <a:xfrm>
            <a:off x="219693" y="213756"/>
            <a:ext cx="290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Methods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C18720-D9E2-4E1C-8193-D4CFDE1064A1}"/>
              </a:ext>
            </a:extLst>
          </p:cNvPr>
          <p:cNvGrpSpPr/>
          <p:nvPr/>
        </p:nvGrpSpPr>
        <p:grpSpPr>
          <a:xfrm>
            <a:off x="342900" y="764381"/>
            <a:ext cx="5029200" cy="3785652"/>
            <a:chOff x="342900" y="764381"/>
            <a:chExt cx="5029200" cy="37856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C015B7-5313-4942-85AE-AFC7ED6833AD}"/>
                </a:ext>
              </a:extLst>
            </p:cNvPr>
            <p:cNvSpPr txBox="1"/>
            <p:nvPr/>
          </p:nvSpPr>
          <p:spPr>
            <a:xfrm>
              <a:off x="342900" y="764381"/>
              <a:ext cx="50292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 index-matching bath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 low etendue.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 software correction for scattering, dose blurring or cylindrical lens effect.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No additional post-processing.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3D ray tracing.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DFB6C0-8F8B-4F80-9EC9-F971F34BAA82}"/>
                </a:ext>
              </a:extLst>
            </p:cNvPr>
            <p:cNvGrpSpPr/>
            <p:nvPr/>
          </p:nvGrpSpPr>
          <p:grpSpPr>
            <a:xfrm>
              <a:off x="436355" y="1133713"/>
              <a:ext cx="4721433" cy="2176940"/>
              <a:chOff x="317040" y="1327602"/>
              <a:chExt cx="4362302" cy="19544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D5BFCD9-386E-467E-A941-69E63E37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948" y="1327602"/>
                <a:ext cx="4293394" cy="168086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8B4396-A904-4F1D-BDA8-68E34D5F28B5}"/>
                  </a:ext>
                </a:extLst>
              </p:cNvPr>
              <p:cNvSpPr txBox="1"/>
              <p:nvPr/>
            </p:nvSpPr>
            <p:spPr>
              <a:xfrm>
                <a:off x="317040" y="3005102"/>
                <a:ext cx="228778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i="1" dirty="0"/>
                  <a:t>Nat Commun</a:t>
                </a:r>
                <a:r>
                  <a:rPr lang="fr-FR" sz="1200" dirty="0"/>
                  <a:t> </a:t>
                </a:r>
                <a:r>
                  <a:rPr lang="fr-FR" sz="1200" b="1" dirty="0"/>
                  <a:t>11</a:t>
                </a:r>
                <a:r>
                  <a:rPr lang="fr-FR" sz="1200" dirty="0"/>
                  <a:t>, 852 (2020)</a:t>
                </a:r>
                <a:endParaRPr lang="en-US" sz="1200" dirty="0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FB8F10-6378-444A-BCD8-1A4272D13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51" y="4851151"/>
            <a:ext cx="4006621" cy="1341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45FE91-E11A-4C53-A937-47750269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674" y="500928"/>
            <a:ext cx="3360439" cy="1559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5461E1-11AD-441E-8B2C-094C0A0FA163}"/>
                  </a:ext>
                </a:extLst>
              </p:cNvPr>
              <p:cNvSpPr txBox="1"/>
              <p:nvPr/>
            </p:nvSpPr>
            <p:spPr>
              <a:xfrm>
                <a:off x="8631365" y="2241709"/>
                <a:ext cx="3372748" cy="815608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l"/>
                <a:r>
                  <a:rPr lang="en-US" sz="900" b="1" dirty="0">
                    <a:latin typeface="AGaramond-Regular"/>
                  </a:rPr>
                  <a:t>8:2</a:t>
                </a:r>
                <a:r>
                  <a:rPr lang="en-US" sz="900" dirty="0">
                    <a:latin typeface="AGaramond-Regular"/>
                  </a:rPr>
                  <a:t> </a:t>
                </a:r>
                <a:r>
                  <a:rPr lang="en-US" sz="900" dirty="0" err="1">
                    <a:latin typeface="AGaramond-Regular"/>
                  </a:rPr>
                  <a:t>D</a:t>
                </a:r>
                <a:r>
                  <a:rPr lang="en-US" sz="900" b="0" i="0" u="none" strike="noStrike" baseline="0" dirty="0" err="1">
                    <a:latin typeface="AGaramond-Regular"/>
                  </a:rPr>
                  <a:t>iurethane</a:t>
                </a:r>
                <a:r>
                  <a:rPr lang="en-US" sz="900" b="0" i="0" u="none" strike="noStrike" baseline="0" dirty="0">
                    <a:latin typeface="AGaramond-Regular"/>
                  </a:rPr>
                  <a:t> </a:t>
                </a:r>
                <a:r>
                  <a:rPr lang="en-US" sz="900" b="0" i="0" u="none" strike="noStrike" baseline="0" dirty="0" err="1">
                    <a:latin typeface="AGaramond-Regular"/>
                  </a:rPr>
                  <a:t>dimethacrylate</a:t>
                </a:r>
                <a:r>
                  <a:rPr lang="en-US" sz="900" b="0" i="0" u="none" strike="noStrike" baseline="0" dirty="0">
                    <a:latin typeface="AGaramond-Regular"/>
                  </a:rPr>
                  <a:t> (</a:t>
                </a:r>
                <a:r>
                  <a:rPr lang="en-US" sz="900" b="1" i="0" u="none" strike="noStrike" baseline="0" dirty="0">
                    <a:latin typeface="AGaramond-Regular"/>
                  </a:rPr>
                  <a:t>DUDMA</a:t>
                </a:r>
                <a:r>
                  <a:rPr lang="en-US" sz="900" b="0" i="0" u="none" strike="noStrike" baseline="0" dirty="0">
                    <a:latin typeface="AGaramond-Regular"/>
                  </a:rPr>
                  <a:t>) : poly(ethylene glycol) Diacrylate (</a:t>
                </a:r>
                <a:r>
                  <a:rPr lang="en-US" sz="900" b="1" i="0" u="none" strike="noStrike" baseline="0" dirty="0">
                    <a:latin typeface="AGaramond-Regular"/>
                  </a:rPr>
                  <a:t>PEGDA-700</a:t>
                </a:r>
                <a:r>
                  <a:rPr lang="en-US" sz="900" b="0" i="0" u="none" strike="noStrike" baseline="0" dirty="0">
                    <a:latin typeface="AGaramond-Regular"/>
                  </a:rPr>
                  <a:t>) + Ethyl (2,4,6-trimethylbenzoyl) </a:t>
                </a:r>
                <a:r>
                  <a:rPr lang="en-US" sz="900" b="0" i="0" u="none" strike="noStrike" baseline="0" dirty="0" err="1">
                    <a:latin typeface="AGaramond-Regular"/>
                  </a:rPr>
                  <a:t>phenylphosphinate</a:t>
                </a:r>
                <a:r>
                  <a:rPr lang="en-US" sz="900" b="0" i="0" u="none" strike="noStrike" baseline="0" dirty="0">
                    <a:latin typeface="AGaramond-Regular"/>
                  </a:rPr>
                  <a:t> (</a:t>
                </a:r>
                <a:r>
                  <a:rPr lang="en-US" sz="900" b="1" i="0" u="none" strike="noStrike" baseline="0" dirty="0">
                    <a:latin typeface="AGaramond-Regular"/>
                  </a:rPr>
                  <a:t>TPO-L</a:t>
                </a:r>
                <a:r>
                  <a:rPr lang="en-US" sz="900" b="0" i="0" u="none" strike="noStrike" baseline="0" dirty="0">
                    <a:latin typeface="AGaramond-Regular"/>
                  </a:rPr>
                  <a:t>).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000" b="0" i="1" u="none" strike="noStrike" baseline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=1.5051−1.4997=0.0054</m:t>
                      </m:r>
                    </m:oMath>
                  </m:oMathPara>
                </a14:m>
                <a:endParaRPr lang="en-US" sz="1000" b="0" i="0" u="none" strike="noStrike" baseline="0" dirty="0">
                  <a:latin typeface="AGaramond-Regular"/>
                </a:endParaRPr>
              </a:p>
              <a:p>
                <a:pPr algn="l"/>
                <a:r>
                  <a:rPr lang="en-US" sz="1000" dirty="0">
                    <a:latin typeface="AGaramond-Regular"/>
                  </a:rPr>
                  <a:t>About 1 min to print.</a:t>
                </a:r>
                <a:endParaRPr lang="en-US" sz="1000" b="0" i="0" u="none" strike="noStrike" baseline="0" dirty="0">
                  <a:latin typeface="AGaramond-Regular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5461E1-11AD-441E-8B2C-094C0A0FA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365" y="2241709"/>
                <a:ext cx="3372748" cy="815608"/>
              </a:xfrm>
              <a:prstGeom prst="rect">
                <a:avLst/>
              </a:prstGeom>
              <a:blipFill>
                <a:blip r:embed="rId5"/>
                <a:stretch>
                  <a:fillRect b="-2206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869AF59-3C77-4C59-972F-462EC839E7D3}"/>
              </a:ext>
            </a:extLst>
          </p:cNvPr>
          <p:cNvGrpSpPr/>
          <p:nvPr/>
        </p:nvGrpSpPr>
        <p:grpSpPr>
          <a:xfrm>
            <a:off x="5372100" y="184010"/>
            <a:ext cx="6194325" cy="3099339"/>
            <a:chOff x="5372100" y="184010"/>
            <a:chExt cx="6194325" cy="30993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1C3920-C8D3-4517-8739-2D9246B7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2100" y="530738"/>
              <a:ext cx="3158436" cy="2388263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6FB36C-3982-4BB8-A8B9-382D772CBFB9}"/>
                </a:ext>
              </a:extLst>
            </p:cNvPr>
            <p:cNvGrpSpPr/>
            <p:nvPr/>
          </p:nvGrpSpPr>
          <p:grpSpPr>
            <a:xfrm>
              <a:off x="6819902" y="2167247"/>
              <a:ext cx="3949771" cy="1116102"/>
              <a:chOff x="6819902" y="2167247"/>
              <a:chExt cx="3949771" cy="1116102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EE2762F-2DF2-4B13-920F-B61C92D21E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19902" y="2167247"/>
                <a:ext cx="1053438" cy="86218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9D49BBD-A430-41C0-AF20-1E4307C1DB57}"/>
                      </a:ext>
                    </a:extLst>
                  </p:cNvPr>
                  <p:cNvSpPr txBox="1"/>
                  <p:nvPr/>
                </p:nvSpPr>
                <p:spPr>
                  <a:xfrm>
                    <a:off x="7380091" y="3029433"/>
                    <a:ext cx="3389582" cy="253916"/>
                  </a:xfrm>
                  <a:prstGeom prst="rect">
                    <a:avLst/>
                  </a:prstGeom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sz="1050" dirty="0"/>
                      <a:t>Telecentric lens f/#=4.64, etendue = </a:t>
                    </a:r>
                    <a14:m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4.153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0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105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sr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05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mm</m:t>
                            </m:r>
                          </m:e>
                          <m:sup>
                            <m:r>
                              <a:rPr lang="en-US" sz="105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endParaRPr lang="en-US" sz="105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9D49BBD-A430-41C0-AF20-1E4307C1DB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0091" y="3029433"/>
                    <a:ext cx="3389582" cy="25391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281AE39-D1FB-485D-8C27-D1D3E98AD007}"/>
                </a:ext>
              </a:extLst>
            </p:cNvPr>
            <p:cNvGrpSpPr/>
            <p:nvPr/>
          </p:nvGrpSpPr>
          <p:grpSpPr>
            <a:xfrm>
              <a:off x="7948127" y="184010"/>
              <a:ext cx="3618298" cy="1151965"/>
              <a:chOff x="7948127" y="184010"/>
              <a:chExt cx="3618298" cy="115196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72BB8A-FB96-423B-A2FC-79038C17D380}"/>
                  </a:ext>
                </a:extLst>
              </p:cNvPr>
              <p:cNvSpPr txBox="1"/>
              <p:nvPr/>
            </p:nvSpPr>
            <p:spPr>
              <a:xfrm>
                <a:off x="7948127" y="184010"/>
                <a:ext cx="3618298" cy="25391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Pixel size at the focal plane same as pixel size of DMD: 10.8 µm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B14DAF9-E121-4BD3-AD86-BF39D873D7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47413" y="437926"/>
                <a:ext cx="95003" cy="89804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77C52E-DBD0-49D4-A637-ED9CA5A67183}"/>
              </a:ext>
            </a:extLst>
          </p:cNvPr>
          <p:cNvGrpSpPr/>
          <p:nvPr/>
        </p:nvGrpSpPr>
        <p:grpSpPr>
          <a:xfrm>
            <a:off x="5546227" y="3429000"/>
            <a:ext cx="6388331" cy="2232904"/>
            <a:chOff x="5546227" y="3429000"/>
            <a:chExt cx="6388331" cy="223290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975C132-4C7C-4ECA-8622-0636AA40E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6227" y="3532393"/>
              <a:ext cx="2994318" cy="202611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4425B00-5DBB-4025-832D-756A28422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14531" y="3429000"/>
              <a:ext cx="3320027" cy="223290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E98990-31A8-4579-B9D7-2738C6B6790E}"/>
              </a:ext>
            </a:extLst>
          </p:cNvPr>
          <p:cNvGrpSpPr/>
          <p:nvPr/>
        </p:nvGrpSpPr>
        <p:grpSpPr>
          <a:xfrm>
            <a:off x="5546227" y="5783281"/>
            <a:ext cx="6457886" cy="890709"/>
            <a:chOff x="5546227" y="5783281"/>
            <a:chExt cx="6457886" cy="89070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3C7514C-5D04-4021-BDC6-FC1B02F5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8422"/>
            <a:stretch/>
          </p:blipFill>
          <p:spPr>
            <a:xfrm>
              <a:off x="5546227" y="5910948"/>
              <a:ext cx="3252916" cy="60906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4CEB8A-B753-439E-AAD8-0F6E5628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6188" y="5783281"/>
              <a:ext cx="3177925" cy="89070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D4C5BF9-AF25-4746-945D-78611532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4F72F43-87B1-4E83-8E09-1130492A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6CD1735-27CD-4FFF-87D3-B330A473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52111-61E3-4DB1-A383-20C246A01426}"/>
              </a:ext>
            </a:extLst>
          </p:cNvPr>
          <p:cNvSpPr txBox="1"/>
          <p:nvPr/>
        </p:nvSpPr>
        <p:spPr>
          <a:xfrm>
            <a:off x="149926" y="192375"/>
            <a:ext cx="638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Tomographic Projection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0AE827-067F-4758-AFCA-DDD02D17A1B6}"/>
                  </a:ext>
                </a:extLst>
              </p:cNvPr>
              <p:cNvSpPr txBox="1"/>
              <p:nvPr/>
            </p:nvSpPr>
            <p:spPr>
              <a:xfrm>
                <a:off x="149926" y="641706"/>
                <a:ext cx="60950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Short depth of field: Dose delivered ≠ Target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/>
                  <a:t> Dimensional errors</a:t>
                </a:r>
              </a:p>
              <a:p>
                <a:r>
                  <a:rPr lang="en-US" sz="1400" dirty="0"/>
                  <a:t>Correction using 3D ray tracing 3DRT: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0AE827-067F-4758-AFCA-DDD02D17A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26" y="641706"/>
                <a:ext cx="6095010" cy="523220"/>
              </a:xfrm>
              <a:prstGeom prst="rect">
                <a:avLst/>
              </a:prstGeom>
              <a:blipFill>
                <a:blip r:embed="rId2"/>
                <a:stretch>
                  <a:fillRect l="-30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ED7A6EB-3638-42A2-8184-20F0FB03ADC0}"/>
              </a:ext>
            </a:extLst>
          </p:cNvPr>
          <p:cNvGrpSpPr/>
          <p:nvPr/>
        </p:nvGrpSpPr>
        <p:grpSpPr>
          <a:xfrm>
            <a:off x="229738" y="1164926"/>
            <a:ext cx="7228512" cy="1174184"/>
            <a:chOff x="391886" y="1448190"/>
            <a:chExt cx="7228512" cy="11741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F8B75C-995D-4287-A343-A0AADF542E43}"/>
                </a:ext>
              </a:extLst>
            </p:cNvPr>
            <p:cNvSpPr txBox="1"/>
            <p:nvPr/>
          </p:nvSpPr>
          <p:spPr>
            <a:xfrm>
              <a:off x="391886" y="1632856"/>
              <a:ext cx="1347850" cy="2769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Pixel at projector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6F6B06-733D-41E0-9614-02C84EAFCF5E}"/>
                </a:ext>
              </a:extLst>
            </p:cNvPr>
            <p:cNvSpPr txBox="1"/>
            <p:nvPr/>
          </p:nvSpPr>
          <p:spPr>
            <a:xfrm>
              <a:off x="1949632" y="1540523"/>
              <a:ext cx="1347850" cy="461665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Coordinates at print volume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DFA4B4-F928-4855-AC76-BC3709F77824}"/>
                </a:ext>
              </a:extLst>
            </p:cNvPr>
            <p:cNvSpPr txBox="1"/>
            <p:nvPr/>
          </p:nvSpPr>
          <p:spPr>
            <a:xfrm>
              <a:off x="3507378" y="1448190"/>
              <a:ext cx="1445821" cy="646331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Tomographic projection of the target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B0BAF3-2CED-42D5-A1B3-BD90AB161D90}"/>
                </a:ext>
              </a:extLst>
            </p:cNvPr>
            <p:cNvSpPr txBox="1"/>
            <p:nvPr/>
          </p:nvSpPr>
          <p:spPr>
            <a:xfrm>
              <a:off x="5163095" y="1540523"/>
              <a:ext cx="1347850" cy="461665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Compute light dose delivered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228E63-6C8D-4238-B39C-DBD0971DED7D}"/>
                </a:ext>
              </a:extLst>
            </p:cNvPr>
            <p:cNvSpPr txBox="1"/>
            <p:nvPr/>
          </p:nvSpPr>
          <p:spPr>
            <a:xfrm>
              <a:off x="6720841" y="1632856"/>
              <a:ext cx="899557" cy="2769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Compare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2AD71D-DE49-4023-B4BE-E9426A3AF4E2}"/>
                </a:ext>
              </a:extLst>
            </p:cNvPr>
            <p:cNvSpPr txBox="1"/>
            <p:nvPr/>
          </p:nvSpPr>
          <p:spPr>
            <a:xfrm>
              <a:off x="3780509" y="2345375"/>
              <a:ext cx="899557" cy="276999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Modify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45527BF-3DC9-4DC6-910A-656BFF8890DE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1739736" y="1771356"/>
              <a:ext cx="20989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FB8C97-1AF7-4F1E-BAEC-BED63BB83E2D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3297482" y="1771356"/>
              <a:ext cx="20989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216F56-FB66-4842-AB47-27C31041DD85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>
              <a:off x="4953199" y="1771356"/>
              <a:ext cx="20989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E4BC2A5-CEFC-48F1-A646-FF20B6A99BDC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>
              <a:off x="6510945" y="1771356"/>
              <a:ext cx="20989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7ED9AF4D-0BC4-42FF-9036-946C08615B33}"/>
                </a:ext>
              </a:extLst>
            </p:cNvPr>
            <p:cNvCxnSpPr>
              <a:stCxn id="10" idx="2"/>
              <a:endCxn id="11" idx="3"/>
            </p:cNvCxnSpPr>
            <p:nvPr/>
          </p:nvCxnSpPr>
          <p:spPr>
            <a:xfrm rot="5400000">
              <a:off x="5638333" y="951588"/>
              <a:ext cx="574020" cy="2490554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1C22EBB-C728-4F3E-9D25-527F2E71596D}"/>
                </a:ext>
              </a:extLst>
            </p:cNvPr>
            <p:cNvCxnSpPr>
              <a:stCxn id="11" idx="0"/>
              <a:endCxn id="8" idx="2"/>
            </p:cNvCxnSpPr>
            <p:nvPr/>
          </p:nvCxnSpPr>
          <p:spPr>
            <a:xfrm flipV="1">
              <a:off x="4230288" y="2094521"/>
              <a:ext cx="1" cy="25085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CE2623-9FE9-47C4-ADB8-331D9462CD9E}"/>
                </a:ext>
              </a:extLst>
            </p:cNvPr>
            <p:cNvSpPr txBox="1"/>
            <p:nvPr/>
          </p:nvSpPr>
          <p:spPr>
            <a:xfrm>
              <a:off x="1218261" y="2191387"/>
              <a:ext cx="1347850" cy="27699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19 rays per pixel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226CA-6177-4D3B-A12F-E58B6C52C3F9}"/>
                </a:ext>
              </a:extLst>
            </p:cNvPr>
            <p:cNvSpPr txBox="1"/>
            <p:nvPr/>
          </p:nvSpPr>
          <p:spPr>
            <a:xfrm>
              <a:off x="5148324" y="2148393"/>
              <a:ext cx="1347850" cy="276999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20 iterations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258173-2E52-4153-A0D8-EE18D1F01B0E}"/>
              </a:ext>
            </a:extLst>
          </p:cNvPr>
          <p:cNvGrpSpPr/>
          <p:nvPr/>
        </p:nvGrpSpPr>
        <p:grpSpPr>
          <a:xfrm>
            <a:off x="122860" y="2482041"/>
            <a:ext cx="6095010" cy="704428"/>
            <a:chOff x="122860" y="2482041"/>
            <a:chExt cx="6095010" cy="70442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7F367-AF41-4524-BB33-45870E303BD5}"/>
                </a:ext>
              </a:extLst>
            </p:cNvPr>
            <p:cNvSpPr txBox="1"/>
            <p:nvPr/>
          </p:nvSpPr>
          <p:spPr>
            <a:xfrm>
              <a:off x="122860" y="2482041"/>
              <a:ext cx="2909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Results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74756B-5603-4B82-B8B5-4BD0071DB714}"/>
                </a:ext>
              </a:extLst>
            </p:cNvPr>
            <p:cNvSpPr txBox="1"/>
            <p:nvPr/>
          </p:nvSpPr>
          <p:spPr>
            <a:xfrm>
              <a:off x="122860" y="2817137"/>
              <a:ext cx="60950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Evaluation of Printed Lens Imaging Performance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009F62-977F-405E-990D-7A7DC0C290F4}"/>
              </a:ext>
            </a:extLst>
          </p:cNvPr>
          <p:cNvSpPr txBox="1"/>
          <p:nvPr/>
        </p:nvSpPr>
        <p:spPr>
          <a:xfrm>
            <a:off x="122860" y="3298824"/>
            <a:ext cx="7335390" cy="27699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Target: </a:t>
            </a:r>
            <a:r>
              <a:rPr lang="en-US" sz="1200" dirty="0"/>
              <a:t>Plano-convex lens THORLABS: 3.1 mm radius of curvature, 1.5 mm center thickness, 3 mm diameter. N-BK7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D92189F-0917-45A4-9AD1-C7F5FD6F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0" y="3688178"/>
            <a:ext cx="1620726" cy="28267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C71276-A90A-4149-BD9C-933BB8DF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424" y="3664496"/>
            <a:ext cx="2773428" cy="29240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3C0B93-A032-4384-8B58-1F3C880F3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999" y="5231409"/>
            <a:ext cx="3995094" cy="1191330"/>
          </a:xfrm>
          <a:prstGeom prst="rect">
            <a:avLst/>
          </a:prstGeom>
        </p:spPr>
      </p:pic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CB651700-6915-4A93-929E-3DA1E48E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22825"/>
              </p:ext>
            </p:extLst>
          </p:nvPr>
        </p:nvGraphicFramePr>
        <p:xfrm>
          <a:off x="5000947" y="3894395"/>
          <a:ext cx="4070174" cy="1097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37664">
                  <a:extLst>
                    <a:ext uri="{9D8B030D-6E8A-4147-A177-3AD203B41FA5}">
                      <a16:colId xmlns:a16="http://schemas.microsoft.com/office/drawing/2014/main" val="3574970628"/>
                    </a:ext>
                  </a:extLst>
                </a:gridCol>
                <a:gridCol w="1237804">
                  <a:extLst>
                    <a:ext uri="{9D8B030D-6E8A-4147-A177-3AD203B41FA5}">
                      <a16:colId xmlns:a16="http://schemas.microsoft.com/office/drawing/2014/main" val="1572885343"/>
                    </a:ext>
                  </a:extLst>
                </a:gridCol>
                <a:gridCol w="1194706">
                  <a:extLst>
                    <a:ext uri="{9D8B030D-6E8A-4147-A177-3AD203B41FA5}">
                      <a16:colId xmlns:a16="http://schemas.microsoft.com/office/drawing/2014/main" val="2494466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Glass lens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VAM printed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900196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Michelson contrast (G 4)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0.51–0.21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0.48–0.16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59666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Smallest element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 5, E 6, 8.77 µm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 5, E 5, 9.84 µm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84414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Laser spot size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7.0 ± 0.4 µm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14.0 ± 0.4 µm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16758342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0553FFE0-5AF1-4429-9FB8-5D525655B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930" y="4144721"/>
            <a:ext cx="2159865" cy="18941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C0705AD-5BE8-4919-95FF-AFB85A4CB73E}"/>
              </a:ext>
            </a:extLst>
          </p:cNvPr>
          <p:cNvGrpSpPr/>
          <p:nvPr/>
        </p:nvGrpSpPr>
        <p:grpSpPr>
          <a:xfrm>
            <a:off x="7749702" y="953311"/>
            <a:ext cx="4026828" cy="1692030"/>
            <a:chOff x="7749702" y="953311"/>
            <a:chExt cx="4026828" cy="16920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992EB0-5D0E-4A74-9C7D-8B7A6AE9518D}"/>
                </a:ext>
              </a:extLst>
            </p:cNvPr>
            <p:cNvSpPr txBox="1"/>
            <p:nvPr/>
          </p:nvSpPr>
          <p:spPr>
            <a:xfrm>
              <a:off x="7995713" y="1519166"/>
              <a:ext cx="378081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1 min in isopropanol + 20 min in isopropanol + air dry + Flood exposure in vacuum (405 nm) 5 min.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BE566E8-951D-4F4E-A458-803978FA57A8}"/>
                </a:ext>
              </a:extLst>
            </p:cNvPr>
            <p:cNvSpPr txBox="1"/>
            <p:nvPr/>
          </p:nvSpPr>
          <p:spPr>
            <a:xfrm>
              <a:off x="7908363" y="1145201"/>
              <a:ext cx="165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Post-processing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C2DD870-1267-4DB1-8C1C-F61C5ACC11E2}"/>
                </a:ext>
              </a:extLst>
            </p:cNvPr>
            <p:cNvCxnSpPr>
              <a:cxnSpLocks/>
            </p:cNvCxnSpPr>
            <p:nvPr/>
          </p:nvCxnSpPr>
          <p:spPr>
            <a:xfrm>
              <a:off x="7749702" y="953311"/>
              <a:ext cx="0" cy="169203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4B3CE1D-B2FA-4605-B165-A188690D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6ECD00B-BE7C-4054-A17F-AB7921D4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90AE82D-8F32-4B70-89AE-B8B526E1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0F1F53-5F8F-4972-8D0A-4FA86F2B4972}"/>
              </a:ext>
            </a:extLst>
          </p:cNvPr>
          <p:cNvSpPr txBox="1"/>
          <p:nvPr/>
        </p:nvSpPr>
        <p:spPr>
          <a:xfrm>
            <a:off x="199742" y="97209"/>
            <a:ext cx="290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1B5781-FB42-4AEE-AC77-D6572B0493BF}"/>
              </a:ext>
            </a:extLst>
          </p:cNvPr>
          <p:cNvSpPr txBox="1"/>
          <p:nvPr/>
        </p:nvSpPr>
        <p:spPr>
          <a:xfrm>
            <a:off x="226808" y="420376"/>
            <a:ext cx="4653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Evaluation of Printed Lens Imaging Performance</a:t>
            </a:r>
          </a:p>
        </p:txBody>
      </p:sp>
      <p:graphicFrame>
        <p:nvGraphicFramePr>
          <p:cNvPr id="5" name="Table 43">
            <a:extLst>
              <a:ext uri="{FF2B5EF4-FFF2-40B4-BE49-F238E27FC236}">
                <a16:creationId xmlns:a16="http://schemas.microsoft.com/office/drawing/2014/main" id="{E9543C59-1948-4F81-A136-9F9F91FC7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513488"/>
              </p:ext>
            </p:extLst>
          </p:nvPr>
        </p:nvGraphicFramePr>
        <p:xfrm>
          <a:off x="422128" y="3592287"/>
          <a:ext cx="3956621" cy="1645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45930">
                  <a:extLst>
                    <a:ext uri="{9D8B030D-6E8A-4147-A177-3AD203B41FA5}">
                      <a16:colId xmlns:a16="http://schemas.microsoft.com/office/drawing/2014/main" val="3574970628"/>
                    </a:ext>
                  </a:extLst>
                </a:gridCol>
                <a:gridCol w="1056904">
                  <a:extLst>
                    <a:ext uri="{9D8B030D-6E8A-4147-A177-3AD203B41FA5}">
                      <a16:colId xmlns:a16="http://schemas.microsoft.com/office/drawing/2014/main" val="1572885343"/>
                    </a:ext>
                  </a:extLst>
                </a:gridCol>
                <a:gridCol w="1353787">
                  <a:extLst>
                    <a:ext uri="{9D8B030D-6E8A-4147-A177-3AD203B41FA5}">
                      <a16:colId xmlns:a16="http://schemas.microsoft.com/office/drawing/2014/main" val="2494466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Glass lens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VAM printed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900196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Radius of curvature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3.1 mm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2.94 ± 0.01 mm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596665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Deviation from curve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0.95 µm - 3</a:t>
                      </a:r>
                      <a:r>
                        <a:rPr lang="el-GR" sz="1200" dirty="0"/>
                        <a:t>λ</a:t>
                      </a:r>
                      <a:r>
                        <a:rPr lang="en-US" sz="1200" dirty="0"/>
                        <a:t>/2 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µm – 3.1 </a:t>
                      </a:r>
                      <a:r>
                        <a:rPr lang="el-GR" sz="1200" dirty="0"/>
                        <a:t>λ</a:t>
                      </a:r>
                      <a:endParaRPr lang="en-US" sz="12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84414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Refractive index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1.515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1.5051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016758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RMS surface roughness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0.53 nm 10x10 µm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53667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Diameter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3.00 mm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2.81 mm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680142525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75752A7-5D10-48F1-BAA6-E57C2A9FAA66}"/>
              </a:ext>
            </a:extLst>
          </p:cNvPr>
          <p:cNvGrpSpPr/>
          <p:nvPr/>
        </p:nvGrpSpPr>
        <p:grpSpPr>
          <a:xfrm>
            <a:off x="5102245" y="420376"/>
            <a:ext cx="6893670" cy="4944885"/>
            <a:chOff x="5102245" y="420376"/>
            <a:chExt cx="6893670" cy="49448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C54CBA-A0A2-4D6A-9011-1655D3A3DFA3}"/>
                </a:ext>
              </a:extLst>
            </p:cNvPr>
            <p:cNvSpPr txBox="1"/>
            <p:nvPr/>
          </p:nvSpPr>
          <p:spPr>
            <a:xfrm>
              <a:off x="5302879" y="420376"/>
              <a:ext cx="56407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Elimination of Striations and Printing of </a:t>
              </a:r>
              <a:r>
                <a:rPr lang="en-US" dirty="0" err="1"/>
                <a:t>Microlens</a:t>
              </a:r>
              <a:r>
                <a:rPr lang="en-US" dirty="0"/>
                <a:t> Arrays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920544-F22E-4C74-B396-20DEDB22A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2245" y="1892023"/>
              <a:ext cx="6893670" cy="34732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38B333-7117-4042-BB07-18C229285ED8}"/>
                </a:ext>
              </a:extLst>
            </p:cNvPr>
            <p:cNvSpPr txBox="1"/>
            <p:nvPr/>
          </p:nvSpPr>
          <p:spPr>
            <a:xfrm>
              <a:off x="5373290" y="1110033"/>
              <a:ext cx="6477990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200" dirty="0"/>
                <a:t>3x3 biconvex </a:t>
              </a:r>
              <a:r>
                <a:rPr lang="en-US" sz="1200" dirty="0" err="1"/>
                <a:t>microlens</a:t>
              </a:r>
              <a:r>
                <a:rPr lang="en-US" sz="1200" dirty="0"/>
                <a:t> array (MLA). each </a:t>
              </a:r>
              <a:r>
                <a:rPr lang="en-US" sz="1200" dirty="0" err="1"/>
                <a:t>lenslet</a:t>
              </a:r>
              <a:r>
                <a:rPr lang="en-US" sz="1200" dirty="0"/>
                <a:t> has a spherical surface with a radius of curvature of 1 mm (effective focal length D 1.57 mm) and fills a 1 mm x 1 mm square aperture.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8ABEC-01BF-47D5-8D34-BA563A41A163}"/>
              </a:ext>
            </a:extLst>
          </p:cNvPr>
          <p:cNvGrpSpPr/>
          <p:nvPr/>
        </p:nvGrpSpPr>
        <p:grpSpPr>
          <a:xfrm>
            <a:off x="196085" y="789708"/>
            <a:ext cx="4879226" cy="2541321"/>
            <a:chOff x="196085" y="789708"/>
            <a:chExt cx="4879226" cy="25413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D9014EE-4DF8-4367-8B97-4DADF0F0A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828"/>
            <a:stretch/>
          </p:blipFill>
          <p:spPr>
            <a:xfrm>
              <a:off x="196085" y="789708"/>
              <a:ext cx="2357698" cy="25413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D97A4F-9EDF-4017-961E-488AA12BD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97" t="58978"/>
            <a:stretch/>
          </p:blipFill>
          <p:spPr>
            <a:xfrm>
              <a:off x="2446820" y="1046173"/>
              <a:ext cx="2628491" cy="2098390"/>
            </a:xfrm>
            <a:prstGeom prst="rect">
              <a:avLst/>
            </a:prstGeom>
          </p:spPr>
        </p:pic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171B84B-2AF0-4AEF-9026-D7CC2C5C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1CD1EC7-1242-4BF1-9840-29013295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B45028-BC2A-49B5-AEB6-9CE83027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B4F01D-1BEA-405F-85B7-558ADF894B5C}"/>
              </a:ext>
            </a:extLst>
          </p:cNvPr>
          <p:cNvSpPr txBox="1"/>
          <p:nvPr/>
        </p:nvSpPr>
        <p:spPr>
          <a:xfrm>
            <a:off x="199742" y="97209"/>
            <a:ext cx="290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E07AE-B2EC-45B5-A333-0FE0028C55E0}"/>
              </a:ext>
            </a:extLst>
          </p:cNvPr>
          <p:cNvSpPr txBox="1"/>
          <p:nvPr/>
        </p:nvSpPr>
        <p:spPr>
          <a:xfrm>
            <a:off x="137743" y="483125"/>
            <a:ext cx="2765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Optical fiber overprinting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FC892-362C-48F2-8058-244ECEF9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7" y="1502366"/>
            <a:ext cx="5869191" cy="3765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A041B9-F69C-4839-807F-0FFDA0CF701A}"/>
              </a:ext>
            </a:extLst>
          </p:cNvPr>
          <p:cNvSpPr txBox="1"/>
          <p:nvPr/>
        </p:nvSpPr>
        <p:spPr>
          <a:xfrm>
            <a:off x="226808" y="915205"/>
            <a:ext cx="586919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Ball lens (diameter 3mm)is printed with a supporting structure to enable overprinting to the optical fiber (PMMA, diameter D 0.5 mm, NA D 0.23).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72A7D-CF4B-4B27-985F-A3E76DA2C849}"/>
              </a:ext>
            </a:extLst>
          </p:cNvPr>
          <p:cNvSpPr txBox="1"/>
          <p:nvPr/>
        </p:nvSpPr>
        <p:spPr>
          <a:xfrm>
            <a:off x="226807" y="5355634"/>
            <a:ext cx="67187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Reduction in beam divergence (5.4 deg versus 13.5 deg for the fiber).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Ball lens diameter 2.73 mm instead of 3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Fiber to lens separation 1.00 mm instead of 0.84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Intensity variations due to poor cleavage of the fiber end.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AF5FA1-AB73-4C3C-9FB8-84737A66F2F6}"/>
              </a:ext>
            </a:extLst>
          </p:cNvPr>
          <p:cNvGrpSpPr/>
          <p:nvPr/>
        </p:nvGrpSpPr>
        <p:grpSpPr>
          <a:xfrm>
            <a:off x="6317031" y="497319"/>
            <a:ext cx="5737226" cy="3089029"/>
            <a:chOff x="6317031" y="497319"/>
            <a:chExt cx="5737226" cy="30890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2D2EB8-9754-4F89-9ABB-888C9411D1BB}"/>
                </a:ext>
              </a:extLst>
            </p:cNvPr>
            <p:cNvSpPr txBox="1"/>
            <p:nvPr/>
          </p:nvSpPr>
          <p:spPr>
            <a:xfrm>
              <a:off x="6317031" y="497319"/>
              <a:ext cx="57372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b="0" i="0" u="none" strike="noStrike" baseline="0" dirty="0">
                  <a:latin typeface="HelveticaNeueLTStd-Hv"/>
                </a:rPr>
                <a:t>Differential Interference Contrast Measurement of the Disk</a:t>
              </a:r>
              <a:endParaRPr lang="en-US" sz="16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8234E2-162E-4800-BF18-3E5927A2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6936" y="915205"/>
              <a:ext cx="5463702" cy="2671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2D4DDE6-8B13-4BD4-8CE2-BCDFEC2D80F6}"/>
              </a:ext>
            </a:extLst>
          </p:cNvPr>
          <p:cNvSpPr txBox="1"/>
          <p:nvPr/>
        </p:nvSpPr>
        <p:spPr>
          <a:xfrm>
            <a:off x="6366819" y="3790824"/>
            <a:ext cx="552703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From simulation of dose contrast, the spatial resolution limit is 172.8 µm.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10656-062B-4371-9AB7-8398BD47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AD87E-4C16-4935-A385-F9ACF380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Nelson Alonso Correa Rojas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B1221-2658-4A0A-A8AE-EC46A9DE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DEDC-6487-4CBB-B65C-75605BF51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608</Words>
  <Application>Microsoft Office PowerPoint</Application>
  <PresentationFormat>Widescreen</PresentationFormat>
  <Paragraphs>116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AGaramond-Regular</vt:lpstr>
      <vt:lpstr>Arial</vt:lpstr>
      <vt:lpstr>Calibri</vt:lpstr>
      <vt:lpstr>Calibri Light</vt:lpstr>
      <vt:lpstr>Cambria Math</vt:lpstr>
      <vt:lpstr>HelveticaNeueLTStd-Hv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 Alonso Correa Rojas</dc:creator>
  <cp:lastModifiedBy>Nelson Alonso Correa Rojas</cp:lastModifiedBy>
  <cp:revision>37</cp:revision>
  <dcterms:created xsi:type="dcterms:W3CDTF">2025-10-19T13:48:45Z</dcterms:created>
  <dcterms:modified xsi:type="dcterms:W3CDTF">2025-10-20T09:46:23Z</dcterms:modified>
</cp:coreProperties>
</file>